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4"/>
  </p:sldMasterIdLst>
  <p:notesMasterIdLst>
    <p:notesMasterId r:id="rId48"/>
  </p:notesMasterIdLst>
  <p:handoutMasterIdLst>
    <p:handoutMasterId r:id="rId49"/>
  </p:handoutMasterIdLst>
  <p:sldIdLst>
    <p:sldId id="256" r:id="rId5"/>
    <p:sldId id="257" r:id="rId6"/>
    <p:sldId id="259" r:id="rId7"/>
    <p:sldId id="260" r:id="rId8"/>
    <p:sldId id="354" r:id="rId9"/>
    <p:sldId id="380" r:id="rId10"/>
    <p:sldId id="261" r:id="rId11"/>
    <p:sldId id="262" r:id="rId12"/>
    <p:sldId id="287" r:id="rId13"/>
    <p:sldId id="343" r:id="rId14"/>
    <p:sldId id="271" r:id="rId15"/>
    <p:sldId id="289" r:id="rId16"/>
    <p:sldId id="344" r:id="rId17"/>
    <p:sldId id="345" r:id="rId18"/>
    <p:sldId id="346" r:id="rId19"/>
    <p:sldId id="347" r:id="rId20"/>
    <p:sldId id="348" r:id="rId21"/>
    <p:sldId id="349" r:id="rId22"/>
    <p:sldId id="372" r:id="rId23"/>
    <p:sldId id="373" r:id="rId24"/>
    <p:sldId id="374" r:id="rId25"/>
    <p:sldId id="375" r:id="rId26"/>
    <p:sldId id="377" r:id="rId27"/>
    <p:sldId id="376" r:id="rId28"/>
    <p:sldId id="272" r:id="rId29"/>
    <p:sldId id="350" r:id="rId30"/>
    <p:sldId id="352" r:id="rId31"/>
    <p:sldId id="378" r:id="rId32"/>
    <p:sldId id="379" r:id="rId33"/>
    <p:sldId id="363" r:id="rId34"/>
    <p:sldId id="364" r:id="rId35"/>
    <p:sldId id="366" r:id="rId36"/>
    <p:sldId id="351" r:id="rId37"/>
    <p:sldId id="359" r:id="rId38"/>
    <p:sldId id="360" r:id="rId39"/>
    <p:sldId id="367" r:id="rId40"/>
    <p:sldId id="358" r:id="rId41"/>
    <p:sldId id="353" r:id="rId42"/>
    <p:sldId id="355" r:id="rId43"/>
    <p:sldId id="362" r:id="rId44"/>
    <p:sldId id="357" r:id="rId45"/>
    <p:sldId id="381" r:id="rId46"/>
    <p:sldId id="269" r:id="rId47"/>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tran" id="{4EC29510-1A12-4CF5-8C5B-CA46C024800B}">
          <p14:sldIdLst>
            <p14:sldId id="256"/>
            <p14:sldId id="257"/>
            <p14:sldId id="259"/>
            <p14:sldId id="260"/>
            <p14:sldId id="354"/>
            <p14:sldId id="380"/>
            <p14:sldId id="261"/>
            <p14:sldId id="262"/>
            <p14:sldId id="287"/>
            <p14:sldId id="343"/>
            <p14:sldId id="271"/>
            <p14:sldId id="289"/>
            <p14:sldId id="344"/>
            <p14:sldId id="345"/>
            <p14:sldId id="346"/>
            <p14:sldId id="347"/>
            <p14:sldId id="348"/>
            <p14:sldId id="349"/>
            <p14:sldId id="372"/>
            <p14:sldId id="373"/>
            <p14:sldId id="374"/>
            <p14:sldId id="375"/>
            <p14:sldId id="377"/>
            <p14:sldId id="376"/>
            <p14:sldId id="272"/>
            <p14:sldId id="350"/>
            <p14:sldId id="352"/>
            <p14:sldId id="378"/>
            <p14:sldId id="379"/>
            <p14:sldId id="363"/>
            <p14:sldId id="364"/>
            <p14:sldId id="366"/>
            <p14:sldId id="351"/>
            <p14:sldId id="359"/>
            <p14:sldId id="360"/>
            <p14:sldId id="367"/>
            <p14:sldId id="358"/>
            <p14:sldId id="353"/>
            <p14:sldId id="355"/>
            <p14:sldId id="362"/>
            <p14:sldId id="357"/>
            <p14:sldId id="381"/>
            <p14:sldId id="269"/>
          </p14:sldIdLst>
        </p14:section>
      </p14:sectionLst>
    </p:ext>
    <p:ext uri="{EFAFB233-063F-42B5-8137-9DF3F51BA10A}">
      <p15:sldGuideLst xmlns:p15="http://schemas.microsoft.com/office/powerpoint/2012/main">
        <p15:guide id="1" orient="horz" pos="1620">
          <p15:clr>
            <a:srgbClr val="A4A3A4"/>
          </p15:clr>
        </p15:guide>
        <p15:guide id="2" orient="horz" pos="259">
          <p15:clr>
            <a:srgbClr val="A4A3A4"/>
          </p15:clr>
        </p15:guide>
        <p15:guide id="3" orient="horz" pos="1166">
          <p15:clr>
            <a:srgbClr val="A4A3A4"/>
          </p15:clr>
        </p15:guide>
        <p15:guide id="4" orient="horz" pos="821">
          <p15:clr>
            <a:srgbClr val="A4A3A4"/>
          </p15:clr>
        </p15:guide>
        <p15:guide id="5" orient="horz" pos="2777">
          <p15:clr>
            <a:srgbClr val="A4A3A4"/>
          </p15:clr>
        </p15:guide>
        <p15:guide id="6" orient="horz" pos="3026">
          <p15:clr>
            <a:srgbClr val="A4A3A4"/>
          </p15:clr>
        </p15:guide>
        <p15:guide id="7" orient="horz" pos="1869">
          <p15:clr>
            <a:srgbClr val="A4A3A4"/>
          </p15:clr>
        </p15:guide>
        <p15:guide id="8" orient="horz" pos="191">
          <p15:clr>
            <a:srgbClr val="A4A3A4"/>
          </p15:clr>
        </p15:guide>
        <p15:guide id="9" orient="horz" pos="531">
          <p15:clr>
            <a:srgbClr val="A4A3A4"/>
          </p15:clr>
        </p15:guide>
        <p15:guide id="10" orient="horz" pos="2198">
          <p15:clr>
            <a:srgbClr val="A4A3A4"/>
          </p15:clr>
        </p15:guide>
        <p15:guide id="11" orient="horz" pos="3009">
          <p15:clr>
            <a:srgbClr val="A4A3A4"/>
          </p15:clr>
        </p15:guide>
        <p15:guide id="12" pos="2880">
          <p15:clr>
            <a:srgbClr val="A4A3A4"/>
          </p15:clr>
        </p15:guide>
        <p15:guide id="13" pos="567">
          <p15:clr>
            <a:srgbClr val="A4A3A4"/>
          </p15:clr>
        </p15:guide>
        <p15:guide id="14" pos="5193">
          <p15:clr>
            <a:srgbClr val="A4A3A4"/>
          </p15:clr>
        </p15:guide>
        <p15:guide id="15" pos="5534">
          <p15:clr>
            <a:srgbClr val="A4A3A4"/>
          </p15:clr>
        </p15:guide>
        <p15:guide id="16" pos="226">
          <p15:clr>
            <a:srgbClr val="A4A3A4"/>
          </p15:clr>
        </p15:guide>
        <p15:guide id="17" pos="7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EAF"/>
    <a:srgbClr val="3399FF"/>
    <a:srgbClr val="FFCD1E"/>
    <a:srgbClr val="E63241"/>
    <a:srgbClr val="DCDC00"/>
    <a:srgbClr val="5F8291"/>
    <a:srgbClr val="EAEAEA"/>
    <a:srgbClr val="E12364"/>
    <a:srgbClr val="464B69"/>
    <a:srgbClr val="5F50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7" autoAdjust="0"/>
    <p:restoredTop sz="93066" autoAdjust="0"/>
  </p:normalViewPr>
  <p:slideViewPr>
    <p:cSldViewPr showGuides="1">
      <p:cViewPr varScale="1">
        <p:scale>
          <a:sx n="140" d="100"/>
          <a:sy n="140" d="100"/>
        </p:scale>
        <p:origin x="804" y="114"/>
      </p:cViewPr>
      <p:guideLst>
        <p:guide orient="horz" pos="1620"/>
        <p:guide orient="horz" pos="259"/>
        <p:guide orient="horz" pos="1166"/>
        <p:guide orient="horz" pos="821"/>
        <p:guide orient="horz" pos="2777"/>
        <p:guide orient="horz" pos="3026"/>
        <p:guide orient="horz" pos="1869"/>
        <p:guide orient="horz" pos="191"/>
        <p:guide orient="horz" pos="531"/>
        <p:guide orient="horz" pos="2198"/>
        <p:guide orient="horz" pos="3009"/>
        <p:guide pos="2880"/>
        <p:guide pos="567"/>
        <p:guide pos="5193"/>
        <p:guide pos="5534"/>
        <p:guide pos="226"/>
        <p:guide pos="725"/>
      </p:guideLst>
    </p:cSldViewPr>
  </p:slideViewPr>
  <p:outlineViewPr>
    <p:cViewPr>
      <p:scale>
        <a:sx n="33" d="100"/>
        <a:sy n="33" d="100"/>
      </p:scale>
      <p:origin x="0" y="-5314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79" d="100"/>
          <a:sy n="79" d="100"/>
        </p:scale>
        <p:origin x="-315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jpeg"/></Relationships>
</file>

<file path=ppt/diagrams/_rels/data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14C02-0615-48C7-B3F6-89B659230855}"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s-ES"/>
        </a:p>
      </dgm:t>
    </dgm:pt>
    <dgm:pt modelId="{E1FA8362-A5DC-4FE3-B67F-B35038BD0AC6}">
      <dgm:prSet/>
      <dgm:spPr>
        <a:solidFill>
          <a:srgbClr val="007EAF"/>
        </a:solidFill>
      </dgm:spPr>
      <dgm:t>
        <a:bodyPr/>
        <a:lstStyle/>
        <a:p>
          <a:r>
            <a:rPr lang="es-ES" dirty="0"/>
            <a:t>Sistemas urbanos</a:t>
          </a:r>
        </a:p>
      </dgm:t>
    </dgm:pt>
    <dgm:pt modelId="{CE9A637C-3925-4753-BFA1-05698F474A4B}" type="parTrans" cxnId="{C9E82C1D-81D2-488E-9235-119021D78900}">
      <dgm:prSet/>
      <dgm:spPr/>
      <dgm:t>
        <a:bodyPr/>
        <a:lstStyle/>
        <a:p>
          <a:endParaRPr lang="es-ES"/>
        </a:p>
      </dgm:t>
    </dgm:pt>
    <dgm:pt modelId="{A3A9A54A-40D8-4623-9300-A737FD4368EE}" type="sibTrans" cxnId="{C9E82C1D-81D2-488E-9235-119021D78900}">
      <dgm:prSet/>
      <dgm:spPr/>
      <dgm:t>
        <a:bodyPr/>
        <a:lstStyle/>
        <a:p>
          <a:endParaRPr lang="es-ES"/>
        </a:p>
      </dgm:t>
    </dgm:pt>
    <dgm:pt modelId="{5038F75D-5377-40BF-A503-CF043050BD69}">
      <dgm:prSet/>
      <dgm:spPr>
        <a:solidFill>
          <a:srgbClr val="007EAF"/>
        </a:solidFill>
      </dgm:spPr>
      <dgm:t>
        <a:bodyPr/>
        <a:lstStyle/>
        <a:p>
          <a:pPr rtl="0"/>
          <a:r>
            <a:rPr lang="es-ES" dirty="0"/>
            <a:t>	Sistemas extraurbanos</a:t>
          </a:r>
        </a:p>
      </dgm:t>
    </dgm:pt>
    <dgm:pt modelId="{984AB804-4304-46B7-A7B6-831F9951B93E}" type="parTrans" cxnId="{AEA37219-D1B4-49FB-8146-85FC360B1F06}">
      <dgm:prSet/>
      <dgm:spPr/>
      <dgm:t>
        <a:bodyPr/>
        <a:lstStyle/>
        <a:p>
          <a:endParaRPr lang="es-ES"/>
        </a:p>
      </dgm:t>
    </dgm:pt>
    <dgm:pt modelId="{AEF17D79-E522-460C-BF9D-CDE3C69F4F65}" type="sibTrans" cxnId="{AEA37219-D1B4-49FB-8146-85FC360B1F06}">
      <dgm:prSet/>
      <dgm:spPr/>
      <dgm:t>
        <a:bodyPr/>
        <a:lstStyle/>
        <a:p>
          <a:endParaRPr lang="es-ES"/>
        </a:p>
      </dgm:t>
    </dgm:pt>
    <dgm:pt modelId="{635C29E8-94E8-4F0A-89F3-F192DE8EC402}">
      <dgm:prSet/>
      <dgm:spPr>
        <a:solidFill>
          <a:srgbClr val="007EAF"/>
        </a:solidFill>
      </dgm:spPr>
      <dgm:t>
        <a:bodyPr/>
        <a:lstStyle/>
        <a:p>
          <a:pPr rtl="0"/>
          <a:r>
            <a:rPr lang="es-ES" dirty="0"/>
            <a:t>Ferrocarriles de carga</a:t>
          </a:r>
        </a:p>
      </dgm:t>
    </dgm:pt>
    <dgm:pt modelId="{82D4F81A-2A07-4B8B-A934-0A51D3F83719}" type="parTrans" cxnId="{D74339BD-FBAA-40AC-BE66-938853F61C28}">
      <dgm:prSet/>
      <dgm:spPr/>
      <dgm:t>
        <a:bodyPr/>
        <a:lstStyle/>
        <a:p>
          <a:endParaRPr lang="es-ES"/>
        </a:p>
      </dgm:t>
    </dgm:pt>
    <dgm:pt modelId="{C532D3F0-4847-4878-824B-574786F336D9}" type="sibTrans" cxnId="{D74339BD-FBAA-40AC-BE66-938853F61C28}">
      <dgm:prSet/>
      <dgm:spPr/>
      <dgm:t>
        <a:bodyPr/>
        <a:lstStyle/>
        <a:p>
          <a:endParaRPr lang="es-ES"/>
        </a:p>
      </dgm:t>
    </dgm:pt>
    <dgm:pt modelId="{BEA22ED0-529C-4FBC-AB6A-E85DE28079ED}" type="pres">
      <dgm:prSet presAssocID="{F6414C02-0615-48C7-B3F6-89B659230855}" presName="Name0" presStyleCnt="0">
        <dgm:presLayoutVars>
          <dgm:dir/>
          <dgm:resizeHandles val="exact"/>
        </dgm:presLayoutVars>
      </dgm:prSet>
      <dgm:spPr/>
    </dgm:pt>
    <dgm:pt modelId="{1BA62861-52E1-4B09-9507-6664C17C6B31}" type="pres">
      <dgm:prSet presAssocID="{E1FA8362-A5DC-4FE3-B67F-B35038BD0AC6}" presName="composite" presStyleCnt="0"/>
      <dgm:spPr/>
    </dgm:pt>
    <dgm:pt modelId="{E0E92F02-D245-40EB-AC6A-C5CFCD8B6817}" type="pres">
      <dgm:prSet presAssocID="{E1FA8362-A5DC-4FE3-B67F-B35038BD0AC6}" presName="rect1" presStyleLbl="bgImgPlace1" presStyleIdx="0" presStyleCnt="3"/>
      <dgm:spPr>
        <a:blipFill rotWithShape="1">
          <a:blip xmlns:r="http://schemas.openxmlformats.org/officeDocument/2006/relationships" r:embed="rId1"/>
          <a:stretch>
            <a:fillRect/>
          </a:stretch>
        </a:blipFill>
        <a:ln>
          <a:solidFill>
            <a:schemeClr val="tx1">
              <a:lumMod val="50000"/>
              <a:lumOff val="50000"/>
            </a:schemeClr>
          </a:solidFill>
        </a:ln>
      </dgm:spPr>
    </dgm:pt>
    <dgm:pt modelId="{7B8B940F-D4EA-4F99-AA0F-26880454F9A0}" type="pres">
      <dgm:prSet presAssocID="{E1FA8362-A5DC-4FE3-B67F-B35038BD0AC6}" presName="wedgeRectCallout1" presStyleLbl="node1" presStyleIdx="0" presStyleCnt="3">
        <dgm:presLayoutVars>
          <dgm:bulletEnabled val="1"/>
        </dgm:presLayoutVars>
      </dgm:prSet>
      <dgm:spPr/>
    </dgm:pt>
    <dgm:pt modelId="{B8AEFE6A-FE0E-44B5-858D-86D9A0ADD30E}" type="pres">
      <dgm:prSet presAssocID="{A3A9A54A-40D8-4623-9300-A737FD4368EE}" presName="sibTrans" presStyleCnt="0"/>
      <dgm:spPr/>
    </dgm:pt>
    <dgm:pt modelId="{120B8863-F276-4BDB-BFFE-409BFC74DDC3}" type="pres">
      <dgm:prSet presAssocID="{5038F75D-5377-40BF-A503-CF043050BD69}" presName="composite" presStyleCnt="0"/>
      <dgm:spPr/>
    </dgm:pt>
    <dgm:pt modelId="{6CBEFD81-5521-4E73-9545-6383A58AE67F}" type="pres">
      <dgm:prSet presAssocID="{5038F75D-5377-40BF-A503-CF043050BD69}" presName="rect1" presStyleLbl="bgImgPlace1" presStyleIdx="1" presStyleCnt="3"/>
      <dgm:spPr>
        <a:blipFill rotWithShape="1">
          <a:blip xmlns:r="http://schemas.openxmlformats.org/officeDocument/2006/relationships" r:embed="rId2"/>
          <a:stretch>
            <a:fillRect/>
          </a:stretch>
        </a:blipFill>
        <a:ln>
          <a:solidFill>
            <a:schemeClr val="tx1">
              <a:lumMod val="50000"/>
              <a:lumOff val="50000"/>
            </a:schemeClr>
          </a:solidFill>
        </a:ln>
      </dgm:spPr>
    </dgm:pt>
    <dgm:pt modelId="{FA34D19D-AFD7-41D8-91E7-DA9CB8A5477A}" type="pres">
      <dgm:prSet presAssocID="{5038F75D-5377-40BF-A503-CF043050BD69}" presName="wedgeRectCallout1" presStyleLbl="node1" presStyleIdx="1" presStyleCnt="3">
        <dgm:presLayoutVars>
          <dgm:bulletEnabled val="1"/>
        </dgm:presLayoutVars>
      </dgm:prSet>
      <dgm:spPr/>
    </dgm:pt>
    <dgm:pt modelId="{99866AAD-9627-4318-A834-801BD73D3DA7}" type="pres">
      <dgm:prSet presAssocID="{AEF17D79-E522-460C-BF9D-CDE3C69F4F65}" presName="sibTrans" presStyleCnt="0"/>
      <dgm:spPr/>
    </dgm:pt>
    <dgm:pt modelId="{5975981A-E7C2-40D6-9E75-44A6F86E73D2}" type="pres">
      <dgm:prSet presAssocID="{635C29E8-94E8-4F0A-89F3-F192DE8EC402}" presName="composite" presStyleCnt="0"/>
      <dgm:spPr/>
    </dgm:pt>
    <dgm:pt modelId="{B53081F4-A2F3-4AEA-B8BF-9EF58131607D}" type="pres">
      <dgm:prSet presAssocID="{635C29E8-94E8-4F0A-89F3-F192DE8EC402}" presName="rect1" presStyleLbl="bgImgPlace1" presStyleIdx="2" presStyleCnt="3"/>
      <dgm:spPr>
        <a:blipFill rotWithShape="1">
          <a:blip xmlns:r="http://schemas.openxmlformats.org/officeDocument/2006/relationships" r:embed="rId3"/>
          <a:stretch>
            <a:fillRect/>
          </a:stretch>
        </a:blipFill>
      </dgm:spPr>
    </dgm:pt>
    <dgm:pt modelId="{3DD36B95-FB4F-4510-BE4D-92B86B568220}" type="pres">
      <dgm:prSet presAssocID="{635C29E8-94E8-4F0A-89F3-F192DE8EC402}" presName="wedgeRectCallout1" presStyleLbl="node1" presStyleIdx="2" presStyleCnt="3">
        <dgm:presLayoutVars>
          <dgm:bulletEnabled val="1"/>
        </dgm:presLayoutVars>
      </dgm:prSet>
      <dgm:spPr/>
    </dgm:pt>
  </dgm:ptLst>
  <dgm:cxnLst>
    <dgm:cxn modelId="{AEA37219-D1B4-49FB-8146-85FC360B1F06}" srcId="{F6414C02-0615-48C7-B3F6-89B659230855}" destId="{5038F75D-5377-40BF-A503-CF043050BD69}" srcOrd="1" destOrd="0" parTransId="{984AB804-4304-46B7-A7B6-831F9951B93E}" sibTransId="{AEF17D79-E522-460C-BF9D-CDE3C69F4F65}"/>
    <dgm:cxn modelId="{C9E82C1D-81D2-488E-9235-119021D78900}" srcId="{F6414C02-0615-48C7-B3F6-89B659230855}" destId="{E1FA8362-A5DC-4FE3-B67F-B35038BD0AC6}" srcOrd="0" destOrd="0" parTransId="{CE9A637C-3925-4753-BFA1-05698F474A4B}" sibTransId="{A3A9A54A-40D8-4623-9300-A737FD4368EE}"/>
    <dgm:cxn modelId="{BD065B85-03DF-4112-BB03-90C7C50383C1}" type="presOf" srcId="{5038F75D-5377-40BF-A503-CF043050BD69}" destId="{FA34D19D-AFD7-41D8-91E7-DA9CB8A5477A}" srcOrd="0" destOrd="0" presId="urn:microsoft.com/office/officeart/2008/layout/BendingPictureCaptionList"/>
    <dgm:cxn modelId="{74650A98-8913-472C-AF14-361D7C333515}" type="presOf" srcId="{E1FA8362-A5DC-4FE3-B67F-B35038BD0AC6}" destId="{7B8B940F-D4EA-4F99-AA0F-26880454F9A0}" srcOrd="0" destOrd="0" presId="urn:microsoft.com/office/officeart/2008/layout/BendingPictureCaptionList"/>
    <dgm:cxn modelId="{D74339BD-FBAA-40AC-BE66-938853F61C28}" srcId="{F6414C02-0615-48C7-B3F6-89B659230855}" destId="{635C29E8-94E8-4F0A-89F3-F192DE8EC402}" srcOrd="2" destOrd="0" parTransId="{82D4F81A-2A07-4B8B-A934-0A51D3F83719}" sibTransId="{C532D3F0-4847-4878-824B-574786F336D9}"/>
    <dgm:cxn modelId="{202E72C8-E520-41BA-B792-82FD05245E90}" type="presOf" srcId="{F6414C02-0615-48C7-B3F6-89B659230855}" destId="{BEA22ED0-529C-4FBC-AB6A-E85DE28079ED}" srcOrd="0" destOrd="0" presId="urn:microsoft.com/office/officeart/2008/layout/BendingPictureCaptionList"/>
    <dgm:cxn modelId="{4E3F35F5-5F13-43D0-B76A-A7207FCE4036}" type="presOf" srcId="{635C29E8-94E8-4F0A-89F3-F192DE8EC402}" destId="{3DD36B95-FB4F-4510-BE4D-92B86B568220}" srcOrd="0" destOrd="0" presId="urn:microsoft.com/office/officeart/2008/layout/BendingPictureCaptionList"/>
    <dgm:cxn modelId="{74B16B4B-D30B-468B-A082-AE7352410717}" type="presParOf" srcId="{BEA22ED0-529C-4FBC-AB6A-E85DE28079ED}" destId="{1BA62861-52E1-4B09-9507-6664C17C6B31}" srcOrd="0" destOrd="0" presId="urn:microsoft.com/office/officeart/2008/layout/BendingPictureCaptionList"/>
    <dgm:cxn modelId="{949B7E03-F1C6-4B47-8850-363AAEFF034F}" type="presParOf" srcId="{1BA62861-52E1-4B09-9507-6664C17C6B31}" destId="{E0E92F02-D245-40EB-AC6A-C5CFCD8B6817}" srcOrd="0" destOrd="0" presId="urn:microsoft.com/office/officeart/2008/layout/BendingPictureCaptionList"/>
    <dgm:cxn modelId="{01112CE9-02E3-4651-B757-1D30ED10A84F}" type="presParOf" srcId="{1BA62861-52E1-4B09-9507-6664C17C6B31}" destId="{7B8B940F-D4EA-4F99-AA0F-26880454F9A0}" srcOrd="1" destOrd="0" presId="urn:microsoft.com/office/officeart/2008/layout/BendingPictureCaptionList"/>
    <dgm:cxn modelId="{AC220E20-149A-47ED-958A-55083231BA0A}" type="presParOf" srcId="{BEA22ED0-529C-4FBC-AB6A-E85DE28079ED}" destId="{B8AEFE6A-FE0E-44B5-858D-86D9A0ADD30E}" srcOrd="1" destOrd="0" presId="urn:microsoft.com/office/officeart/2008/layout/BendingPictureCaptionList"/>
    <dgm:cxn modelId="{1BCDF7A5-3C26-4941-9CFB-603D20FDCBAE}" type="presParOf" srcId="{BEA22ED0-529C-4FBC-AB6A-E85DE28079ED}" destId="{120B8863-F276-4BDB-BFFE-409BFC74DDC3}" srcOrd="2" destOrd="0" presId="urn:microsoft.com/office/officeart/2008/layout/BendingPictureCaptionList"/>
    <dgm:cxn modelId="{FFA3EE6F-1338-4932-BCB4-05CFFACDEFF3}" type="presParOf" srcId="{120B8863-F276-4BDB-BFFE-409BFC74DDC3}" destId="{6CBEFD81-5521-4E73-9545-6383A58AE67F}" srcOrd="0" destOrd="0" presId="urn:microsoft.com/office/officeart/2008/layout/BendingPictureCaptionList"/>
    <dgm:cxn modelId="{F11DD48D-B517-4B72-85BC-110462DB74EC}" type="presParOf" srcId="{120B8863-F276-4BDB-BFFE-409BFC74DDC3}" destId="{FA34D19D-AFD7-41D8-91E7-DA9CB8A5477A}" srcOrd="1" destOrd="0" presId="urn:microsoft.com/office/officeart/2008/layout/BendingPictureCaptionList"/>
    <dgm:cxn modelId="{E0BA8078-44E7-43B3-B50C-AE5F23CD13A7}" type="presParOf" srcId="{BEA22ED0-529C-4FBC-AB6A-E85DE28079ED}" destId="{99866AAD-9627-4318-A834-801BD73D3DA7}" srcOrd="3" destOrd="0" presId="urn:microsoft.com/office/officeart/2008/layout/BendingPictureCaptionList"/>
    <dgm:cxn modelId="{70A56A86-6FDE-4B78-B798-1EF8BB91E762}" type="presParOf" srcId="{BEA22ED0-529C-4FBC-AB6A-E85DE28079ED}" destId="{5975981A-E7C2-40D6-9E75-44A6F86E73D2}" srcOrd="4" destOrd="0" presId="urn:microsoft.com/office/officeart/2008/layout/BendingPictureCaptionList"/>
    <dgm:cxn modelId="{06C91201-F761-4BF1-A785-64396B71F768}" type="presParOf" srcId="{5975981A-E7C2-40D6-9E75-44A6F86E73D2}" destId="{B53081F4-A2F3-4AEA-B8BF-9EF58131607D}" srcOrd="0" destOrd="0" presId="urn:microsoft.com/office/officeart/2008/layout/BendingPictureCaptionList"/>
    <dgm:cxn modelId="{34BB6111-BB29-448A-A6D9-145C11B114E2}" type="presParOf" srcId="{5975981A-E7C2-40D6-9E75-44A6F86E73D2}" destId="{3DD36B95-FB4F-4510-BE4D-92B86B568220}"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414C02-0615-48C7-B3F6-89B659230855}"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s-ES"/>
        </a:p>
      </dgm:t>
    </dgm:pt>
    <dgm:pt modelId="{E1FA8362-A5DC-4FE3-B67F-B35038BD0AC6}">
      <dgm:prSet/>
      <dgm:spPr>
        <a:solidFill>
          <a:srgbClr val="007EAF"/>
        </a:solidFill>
      </dgm:spPr>
      <dgm:t>
        <a:bodyPr/>
        <a:lstStyle/>
        <a:p>
          <a:r>
            <a:rPr lang="es-ES" dirty="0"/>
            <a:t>Infraestructura	 </a:t>
          </a:r>
        </a:p>
      </dgm:t>
    </dgm:pt>
    <dgm:pt modelId="{CE9A637C-3925-4753-BFA1-05698F474A4B}" type="parTrans" cxnId="{C9E82C1D-81D2-488E-9235-119021D78900}">
      <dgm:prSet/>
      <dgm:spPr/>
      <dgm:t>
        <a:bodyPr/>
        <a:lstStyle/>
        <a:p>
          <a:endParaRPr lang="es-ES"/>
        </a:p>
      </dgm:t>
    </dgm:pt>
    <dgm:pt modelId="{A3A9A54A-40D8-4623-9300-A737FD4368EE}" type="sibTrans" cxnId="{C9E82C1D-81D2-488E-9235-119021D78900}">
      <dgm:prSet/>
      <dgm:spPr/>
      <dgm:t>
        <a:bodyPr/>
        <a:lstStyle/>
        <a:p>
          <a:endParaRPr lang="es-ES"/>
        </a:p>
      </dgm:t>
    </dgm:pt>
    <dgm:pt modelId="{5038F75D-5377-40BF-A503-CF043050BD69}">
      <dgm:prSet/>
      <dgm:spPr>
        <a:solidFill>
          <a:srgbClr val="007EAF"/>
        </a:solidFill>
      </dgm:spPr>
      <dgm:t>
        <a:bodyPr/>
        <a:lstStyle/>
        <a:p>
          <a:pPr rtl="0"/>
          <a:r>
            <a:rPr lang="es-ES" dirty="0"/>
            <a:t>	Superestructura</a:t>
          </a:r>
        </a:p>
      </dgm:t>
    </dgm:pt>
    <dgm:pt modelId="{984AB804-4304-46B7-A7B6-831F9951B93E}" type="parTrans" cxnId="{AEA37219-D1B4-49FB-8146-85FC360B1F06}">
      <dgm:prSet/>
      <dgm:spPr/>
      <dgm:t>
        <a:bodyPr/>
        <a:lstStyle/>
        <a:p>
          <a:endParaRPr lang="es-ES"/>
        </a:p>
      </dgm:t>
    </dgm:pt>
    <dgm:pt modelId="{AEF17D79-E522-460C-BF9D-CDE3C69F4F65}" type="sibTrans" cxnId="{AEA37219-D1B4-49FB-8146-85FC360B1F06}">
      <dgm:prSet/>
      <dgm:spPr/>
      <dgm:t>
        <a:bodyPr/>
        <a:lstStyle/>
        <a:p>
          <a:endParaRPr lang="es-ES"/>
        </a:p>
      </dgm:t>
    </dgm:pt>
    <dgm:pt modelId="{BEA22ED0-529C-4FBC-AB6A-E85DE28079ED}" type="pres">
      <dgm:prSet presAssocID="{F6414C02-0615-48C7-B3F6-89B659230855}" presName="Name0" presStyleCnt="0">
        <dgm:presLayoutVars>
          <dgm:dir/>
          <dgm:resizeHandles val="exact"/>
        </dgm:presLayoutVars>
      </dgm:prSet>
      <dgm:spPr/>
    </dgm:pt>
    <dgm:pt modelId="{1BA62861-52E1-4B09-9507-6664C17C6B31}" type="pres">
      <dgm:prSet presAssocID="{E1FA8362-A5DC-4FE3-B67F-B35038BD0AC6}" presName="composite" presStyleCnt="0"/>
      <dgm:spPr/>
    </dgm:pt>
    <dgm:pt modelId="{E0E92F02-D245-40EB-AC6A-C5CFCD8B6817}" type="pres">
      <dgm:prSet presAssocID="{E1FA8362-A5DC-4FE3-B67F-B35038BD0AC6}" presName="rect1" presStyleLbl="bgImgPlace1" presStyleIdx="0" presStyleCnt="2"/>
      <dgm:spPr>
        <a:blipFill rotWithShape="1">
          <a:blip xmlns:r="http://schemas.openxmlformats.org/officeDocument/2006/relationships" r:embed="rId1"/>
          <a:stretch>
            <a:fillRect/>
          </a:stretch>
        </a:blipFill>
        <a:ln>
          <a:solidFill>
            <a:schemeClr val="tx1">
              <a:lumMod val="50000"/>
              <a:lumOff val="50000"/>
            </a:schemeClr>
          </a:solidFill>
        </a:ln>
      </dgm:spPr>
    </dgm:pt>
    <dgm:pt modelId="{7B8B940F-D4EA-4F99-AA0F-26880454F9A0}" type="pres">
      <dgm:prSet presAssocID="{E1FA8362-A5DC-4FE3-B67F-B35038BD0AC6}" presName="wedgeRectCallout1" presStyleLbl="node1" presStyleIdx="0" presStyleCnt="2">
        <dgm:presLayoutVars>
          <dgm:bulletEnabled val="1"/>
        </dgm:presLayoutVars>
      </dgm:prSet>
      <dgm:spPr/>
    </dgm:pt>
    <dgm:pt modelId="{B8AEFE6A-FE0E-44B5-858D-86D9A0ADD30E}" type="pres">
      <dgm:prSet presAssocID="{A3A9A54A-40D8-4623-9300-A737FD4368EE}" presName="sibTrans" presStyleCnt="0"/>
      <dgm:spPr/>
    </dgm:pt>
    <dgm:pt modelId="{120B8863-F276-4BDB-BFFE-409BFC74DDC3}" type="pres">
      <dgm:prSet presAssocID="{5038F75D-5377-40BF-A503-CF043050BD69}" presName="composite" presStyleCnt="0"/>
      <dgm:spPr/>
    </dgm:pt>
    <dgm:pt modelId="{6CBEFD81-5521-4E73-9545-6383A58AE67F}" type="pres">
      <dgm:prSet presAssocID="{5038F75D-5377-40BF-A503-CF043050BD69}" presName="rect1" presStyleLbl="bgImgPlace1" presStyleIdx="1" presStyleCnt="2"/>
      <dgm:spPr>
        <a:blipFill rotWithShape="1">
          <a:blip xmlns:r="http://schemas.openxmlformats.org/officeDocument/2006/relationships" r:embed="rId2"/>
          <a:stretch>
            <a:fillRect/>
          </a:stretch>
        </a:blipFill>
        <a:ln>
          <a:solidFill>
            <a:schemeClr val="tx1">
              <a:lumMod val="50000"/>
              <a:lumOff val="50000"/>
            </a:schemeClr>
          </a:solidFill>
        </a:ln>
      </dgm:spPr>
    </dgm:pt>
    <dgm:pt modelId="{FA34D19D-AFD7-41D8-91E7-DA9CB8A5477A}" type="pres">
      <dgm:prSet presAssocID="{5038F75D-5377-40BF-A503-CF043050BD69}" presName="wedgeRectCallout1" presStyleLbl="node1" presStyleIdx="1" presStyleCnt="2">
        <dgm:presLayoutVars>
          <dgm:bulletEnabled val="1"/>
        </dgm:presLayoutVars>
      </dgm:prSet>
      <dgm:spPr/>
    </dgm:pt>
  </dgm:ptLst>
  <dgm:cxnLst>
    <dgm:cxn modelId="{AEA37219-D1B4-49FB-8146-85FC360B1F06}" srcId="{F6414C02-0615-48C7-B3F6-89B659230855}" destId="{5038F75D-5377-40BF-A503-CF043050BD69}" srcOrd="1" destOrd="0" parTransId="{984AB804-4304-46B7-A7B6-831F9951B93E}" sibTransId="{AEF17D79-E522-460C-BF9D-CDE3C69F4F65}"/>
    <dgm:cxn modelId="{C9E82C1D-81D2-488E-9235-119021D78900}" srcId="{F6414C02-0615-48C7-B3F6-89B659230855}" destId="{E1FA8362-A5DC-4FE3-B67F-B35038BD0AC6}" srcOrd="0" destOrd="0" parTransId="{CE9A637C-3925-4753-BFA1-05698F474A4B}" sibTransId="{A3A9A54A-40D8-4623-9300-A737FD4368EE}"/>
    <dgm:cxn modelId="{BD065B85-03DF-4112-BB03-90C7C50383C1}" type="presOf" srcId="{5038F75D-5377-40BF-A503-CF043050BD69}" destId="{FA34D19D-AFD7-41D8-91E7-DA9CB8A5477A}" srcOrd="0" destOrd="0" presId="urn:microsoft.com/office/officeart/2008/layout/BendingPictureCaptionList"/>
    <dgm:cxn modelId="{74650A98-8913-472C-AF14-361D7C333515}" type="presOf" srcId="{E1FA8362-A5DC-4FE3-B67F-B35038BD0AC6}" destId="{7B8B940F-D4EA-4F99-AA0F-26880454F9A0}" srcOrd="0" destOrd="0" presId="urn:microsoft.com/office/officeart/2008/layout/BendingPictureCaptionList"/>
    <dgm:cxn modelId="{202E72C8-E520-41BA-B792-82FD05245E90}" type="presOf" srcId="{F6414C02-0615-48C7-B3F6-89B659230855}" destId="{BEA22ED0-529C-4FBC-AB6A-E85DE28079ED}" srcOrd="0" destOrd="0" presId="urn:microsoft.com/office/officeart/2008/layout/BendingPictureCaptionList"/>
    <dgm:cxn modelId="{74B16B4B-D30B-468B-A082-AE7352410717}" type="presParOf" srcId="{BEA22ED0-529C-4FBC-AB6A-E85DE28079ED}" destId="{1BA62861-52E1-4B09-9507-6664C17C6B31}" srcOrd="0" destOrd="0" presId="urn:microsoft.com/office/officeart/2008/layout/BendingPictureCaptionList"/>
    <dgm:cxn modelId="{949B7E03-F1C6-4B47-8850-363AAEFF034F}" type="presParOf" srcId="{1BA62861-52E1-4B09-9507-6664C17C6B31}" destId="{E0E92F02-D245-40EB-AC6A-C5CFCD8B6817}" srcOrd="0" destOrd="0" presId="urn:microsoft.com/office/officeart/2008/layout/BendingPictureCaptionList"/>
    <dgm:cxn modelId="{01112CE9-02E3-4651-B757-1D30ED10A84F}" type="presParOf" srcId="{1BA62861-52E1-4B09-9507-6664C17C6B31}" destId="{7B8B940F-D4EA-4F99-AA0F-26880454F9A0}" srcOrd="1" destOrd="0" presId="urn:microsoft.com/office/officeart/2008/layout/BendingPictureCaptionList"/>
    <dgm:cxn modelId="{AC220E20-149A-47ED-958A-55083231BA0A}" type="presParOf" srcId="{BEA22ED0-529C-4FBC-AB6A-E85DE28079ED}" destId="{B8AEFE6A-FE0E-44B5-858D-86D9A0ADD30E}" srcOrd="1" destOrd="0" presId="urn:microsoft.com/office/officeart/2008/layout/BendingPictureCaptionList"/>
    <dgm:cxn modelId="{1BCDF7A5-3C26-4941-9CFB-603D20FDCBAE}" type="presParOf" srcId="{BEA22ED0-529C-4FBC-AB6A-E85DE28079ED}" destId="{120B8863-F276-4BDB-BFFE-409BFC74DDC3}" srcOrd="2" destOrd="0" presId="urn:microsoft.com/office/officeart/2008/layout/BendingPictureCaptionList"/>
    <dgm:cxn modelId="{FFA3EE6F-1338-4932-BCB4-05CFFACDEFF3}" type="presParOf" srcId="{120B8863-F276-4BDB-BFFE-409BFC74DDC3}" destId="{6CBEFD81-5521-4E73-9545-6383A58AE67F}" srcOrd="0" destOrd="0" presId="urn:microsoft.com/office/officeart/2008/layout/BendingPictureCaptionList"/>
    <dgm:cxn modelId="{F11DD48D-B517-4B72-85BC-110462DB74EC}" type="presParOf" srcId="{120B8863-F276-4BDB-BFFE-409BFC74DDC3}" destId="{FA34D19D-AFD7-41D8-91E7-DA9CB8A5477A}"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C8B520-2AC9-4799-ABBC-C5D2F3CBBD70}"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s-ES"/>
        </a:p>
      </dgm:t>
    </dgm:pt>
    <dgm:pt modelId="{86CDBFE6-A7A3-4F21-8061-EFC8F0490B97}">
      <dgm:prSet/>
      <dgm:spPr>
        <a:solidFill>
          <a:srgbClr val="007EAF"/>
        </a:solidFill>
      </dgm:spPr>
      <dgm:t>
        <a:bodyPr/>
        <a:lstStyle/>
        <a:p>
          <a:pPr rtl="0"/>
          <a:r>
            <a:rPr lang="es-ES" dirty="0"/>
            <a:t>Plataforma</a:t>
          </a:r>
        </a:p>
      </dgm:t>
    </dgm:pt>
    <dgm:pt modelId="{C818DB36-1505-4251-8006-BF7E771F7109}" type="parTrans" cxnId="{86A11E9D-15BD-45AE-B693-C7FA86B2749B}">
      <dgm:prSet/>
      <dgm:spPr/>
      <dgm:t>
        <a:bodyPr/>
        <a:lstStyle/>
        <a:p>
          <a:endParaRPr lang="es-ES"/>
        </a:p>
      </dgm:t>
    </dgm:pt>
    <dgm:pt modelId="{6D68EF06-28D6-44A2-BC4D-5EAEAAEDA147}" type="sibTrans" cxnId="{86A11E9D-15BD-45AE-B693-C7FA86B2749B}">
      <dgm:prSet/>
      <dgm:spPr/>
      <dgm:t>
        <a:bodyPr/>
        <a:lstStyle/>
        <a:p>
          <a:endParaRPr lang="es-ES"/>
        </a:p>
      </dgm:t>
    </dgm:pt>
    <dgm:pt modelId="{E27DA0C6-CFAD-4231-AB2F-6CDF50177866}">
      <dgm:prSet/>
      <dgm:spPr>
        <a:solidFill>
          <a:srgbClr val="007EAF"/>
        </a:solidFill>
      </dgm:spPr>
      <dgm:t>
        <a:bodyPr/>
        <a:lstStyle/>
        <a:p>
          <a:pPr rtl="0"/>
          <a:r>
            <a:rPr lang="es-ES" dirty="0"/>
            <a:t>Obras de drenaje y defensa:</a:t>
          </a:r>
        </a:p>
      </dgm:t>
    </dgm:pt>
    <dgm:pt modelId="{DD663D90-760B-4565-8DCB-77E55DBF5186}" type="parTrans" cxnId="{F4516503-6217-4765-A18F-9221567CBBDB}">
      <dgm:prSet/>
      <dgm:spPr/>
      <dgm:t>
        <a:bodyPr/>
        <a:lstStyle/>
        <a:p>
          <a:endParaRPr lang="es-ES"/>
        </a:p>
      </dgm:t>
    </dgm:pt>
    <dgm:pt modelId="{832BCD00-DDF5-4CF7-9793-D26A9D0F8E61}" type="sibTrans" cxnId="{F4516503-6217-4765-A18F-9221567CBBDB}">
      <dgm:prSet/>
      <dgm:spPr/>
      <dgm:t>
        <a:bodyPr/>
        <a:lstStyle/>
        <a:p>
          <a:endParaRPr lang="es-ES"/>
        </a:p>
      </dgm:t>
    </dgm:pt>
    <dgm:pt modelId="{53C17878-9805-4D18-AC39-99B0F0EF6E60}">
      <dgm:prSet/>
      <dgm:spPr>
        <a:solidFill>
          <a:srgbClr val="007EAF"/>
        </a:solidFill>
      </dgm:spPr>
      <dgm:t>
        <a:bodyPr/>
        <a:lstStyle/>
        <a:p>
          <a:pPr rtl="0"/>
          <a:r>
            <a:rPr lang="es-ES" dirty="0"/>
            <a:t>Obras de fábrica</a:t>
          </a:r>
        </a:p>
      </dgm:t>
    </dgm:pt>
    <dgm:pt modelId="{AFCF7D01-DC16-4C3F-872C-E272BA32A979}" type="parTrans" cxnId="{05EA1728-97E7-470F-8C91-9D3F4000B8D3}">
      <dgm:prSet/>
      <dgm:spPr/>
      <dgm:t>
        <a:bodyPr/>
        <a:lstStyle/>
        <a:p>
          <a:endParaRPr lang="es-ES"/>
        </a:p>
      </dgm:t>
    </dgm:pt>
    <dgm:pt modelId="{ED171A94-A2A9-4472-9150-481E7DFC1E1E}" type="sibTrans" cxnId="{05EA1728-97E7-470F-8C91-9D3F4000B8D3}">
      <dgm:prSet/>
      <dgm:spPr/>
      <dgm:t>
        <a:bodyPr/>
        <a:lstStyle/>
        <a:p>
          <a:endParaRPr lang="es-ES"/>
        </a:p>
      </dgm:t>
    </dgm:pt>
    <dgm:pt modelId="{1D4310D6-8FDD-4A9D-A5A6-B190AAD9D1D9}">
      <dgm:prSet/>
      <dgm:spPr>
        <a:ln>
          <a:solidFill>
            <a:srgbClr val="007EAF"/>
          </a:solidFill>
        </a:ln>
      </dgm:spPr>
      <dgm:t>
        <a:bodyPr/>
        <a:lstStyle/>
        <a:p>
          <a:pPr rtl="0"/>
          <a:r>
            <a:rPr lang="es-ES" dirty="0"/>
            <a:t>Base del camino de rodadura sobre la que se apoya toda la superestructura.</a:t>
          </a:r>
        </a:p>
      </dgm:t>
    </dgm:pt>
    <dgm:pt modelId="{070A2AD8-27BB-4C2A-AD01-6FAEAA8E470A}" type="parTrans" cxnId="{74728D2B-7301-4634-B7C2-8A3375B609E4}">
      <dgm:prSet/>
      <dgm:spPr/>
      <dgm:t>
        <a:bodyPr/>
        <a:lstStyle/>
        <a:p>
          <a:endParaRPr lang="es-ES"/>
        </a:p>
      </dgm:t>
    </dgm:pt>
    <dgm:pt modelId="{E52400A0-CEF7-4AF5-A906-A10819697B85}" type="sibTrans" cxnId="{74728D2B-7301-4634-B7C2-8A3375B609E4}">
      <dgm:prSet/>
      <dgm:spPr/>
      <dgm:t>
        <a:bodyPr/>
        <a:lstStyle/>
        <a:p>
          <a:endParaRPr lang="es-ES"/>
        </a:p>
      </dgm:t>
    </dgm:pt>
    <dgm:pt modelId="{5BBA5001-F571-45C2-A28E-5406D8ED62EA}">
      <dgm:prSet/>
      <dgm:spPr>
        <a:ln>
          <a:solidFill>
            <a:srgbClr val="007EAF"/>
          </a:solidFill>
        </a:ln>
      </dgm:spPr>
      <dgm:t>
        <a:bodyPr/>
        <a:lstStyle/>
        <a:p>
          <a:pPr rtl="0"/>
          <a:r>
            <a:rPr lang="es-ES" dirty="0"/>
            <a:t>Muros de contención, drenajes, saneamientos, etc.</a:t>
          </a:r>
        </a:p>
      </dgm:t>
    </dgm:pt>
    <dgm:pt modelId="{688A2ED9-913F-483C-99BE-B431A39508AF}" type="parTrans" cxnId="{995E6201-D9C4-431C-B522-43CB05A776BC}">
      <dgm:prSet/>
      <dgm:spPr/>
      <dgm:t>
        <a:bodyPr/>
        <a:lstStyle/>
        <a:p>
          <a:endParaRPr lang="es-ES"/>
        </a:p>
      </dgm:t>
    </dgm:pt>
    <dgm:pt modelId="{8394EE17-D654-47F5-9E63-A30BC83A8BFC}" type="sibTrans" cxnId="{995E6201-D9C4-431C-B522-43CB05A776BC}">
      <dgm:prSet/>
      <dgm:spPr/>
      <dgm:t>
        <a:bodyPr/>
        <a:lstStyle/>
        <a:p>
          <a:endParaRPr lang="es-ES"/>
        </a:p>
      </dgm:t>
    </dgm:pt>
    <dgm:pt modelId="{125D075A-CEA9-4D43-A9E5-4950789C20A0}">
      <dgm:prSet/>
      <dgm:spPr>
        <a:ln>
          <a:solidFill>
            <a:srgbClr val="007EAF"/>
          </a:solidFill>
        </a:ln>
      </dgm:spPr>
      <dgm:t>
        <a:bodyPr/>
        <a:lstStyle/>
        <a:p>
          <a:pPr rtl="0"/>
          <a:r>
            <a:rPr lang="es-ES" dirty="0"/>
            <a:t>Viaductos, puentes, túneles, pasos a nivel, pasos a distinto nivel</a:t>
          </a:r>
        </a:p>
      </dgm:t>
    </dgm:pt>
    <dgm:pt modelId="{F9957CA1-DBE8-4EBC-BB9D-DB32B59B65EA}" type="parTrans" cxnId="{5263FBDF-4200-4AEC-AD4C-164464AB793C}">
      <dgm:prSet/>
      <dgm:spPr/>
      <dgm:t>
        <a:bodyPr/>
        <a:lstStyle/>
        <a:p>
          <a:endParaRPr lang="es-ES"/>
        </a:p>
      </dgm:t>
    </dgm:pt>
    <dgm:pt modelId="{77E8AFC2-3E63-475A-AA9E-C1E6D7DEE7CB}" type="sibTrans" cxnId="{5263FBDF-4200-4AEC-AD4C-164464AB793C}">
      <dgm:prSet/>
      <dgm:spPr/>
      <dgm:t>
        <a:bodyPr/>
        <a:lstStyle/>
        <a:p>
          <a:endParaRPr lang="es-ES"/>
        </a:p>
      </dgm:t>
    </dgm:pt>
    <dgm:pt modelId="{7725CE0C-A1BF-4201-861B-A3C338D6D601}" type="pres">
      <dgm:prSet presAssocID="{0AC8B520-2AC9-4799-ABBC-C5D2F3CBBD70}" presName="rootNode" presStyleCnt="0">
        <dgm:presLayoutVars>
          <dgm:chMax/>
          <dgm:chPref/>
          <dgm:dir/>
          <dgm:animLvl val="lvl"/>
        </dgm:presLayoutVars>
      </dgm:prSet>
      <dgm:spPr/>
    </dgm:pt>
    <dgm:pt modelId="{3F2A84E2-F663-4A72-82F2-181D4A9CBD91}" type="pres">
      <dgm:prSet presAssocID="{86CDBFE6-A7A3-4F21-8061-EFC8F0490B97}" presName="composite" presStyleCnt="0"/>
      <dgm:spPr/>
    </dgm:pt>
    <dgm:pt modelId="{6C351F5B-26D5-4AEA-ACDD-FFEFC4C6469F}" type="pres">
      <dgm:prSet presAssocID="{86CDBFE6-A7A3-4F21-8061-EFC8F0490B97}" presName="ParentText" presStyleLbl="node1" presStyleIdx="0" presStyleCnt="3">
        <dgm:presLayoutVars>
          <dgm:chMax val="1"/>
          <dgm:chPref val="1"/>
          <dgm:bulletEnabled val="1"/>
        </dgm:presLayoutVars>
      </dgm:prSet>
      <dgm:spPr/>
    </dgm:pt>
    <dgm:pt modelId="{B993ECAD-91D6-4547-B227-7F5DD8DBD413}" type="pres">
      <dgm:prSet presAssocID="{86CDBFE6-A7A3-4F21-8061-EFC8F0490B97}" presName="Image" presStyleLbl="bgImgPlace1" presStyleIdx="0" presStyleCnt="3"/>
      <dgm:spPr>
        <a:blipFill rotWithShape="1">
          <a:blip xmlns:r="http://schemas.openxmlformats.org/officeDocument/2006/relationships" r:embed="rId1"/>
          <a:stretch>
            <a:fillRect/>
          </a:stretch>
        </a:blipFill>
      </dgm:spPr>
    </dgm:pt>
    <dgm:pt modelId="{2ECAB67D-B7A1-420C-ABA6-58BCF9512F93}" type="pres">
      <dgm:prSet presAssocID="{86CDBFE6-A7A3-4F21-8061-EFC8F0490B97}" presName="ChildText" presStyleLbl="fgAcc1" presStyleIdx="0" presStyleCnt="3">
        <dgm:presLayoutVars>
          <dgm:chMax val="0"/>
          <dgm:chPref val="0"/>
          <dgm:bulletEnabled val="1"/>
        </dgm:presLayoutVars>
      </dgm:prSet>
      <dgm:spPr/>
    </dgm:pt>
    <dgm:pt modelId="{620F6B65-98D4-4384-982B-247377447AAB}" type="pres">
      <dgm:prSet presAssocID="{6D68EF06-28D6-44A2-BC4D-5EAEAAEDA147}" presName="sibTrans" presStyleCnt="0"/>
      <dgm:spPr/>
    </dgm:pt>
    <dgm:pt modelId="{D5C27BA4-60D4-4EA6-B13B-175F6B778D2A}" type="pres">
      <dgm:prSet presAssocID="{E27DA0C6-CFAD-4231-AB2F-6CDF50177866}" presName="composite" presStyleCnt="0"/>
      <dgm:spPr/>
    </dgm:pt>
    <dgm:pt modelId="{DD774AC4-EBBF-4E81-BE2A-6DE234A6CEFF}" type="pres">
      <dgm:prSet presAssocID="{E27DA0C6-CFAD-4231-AB2F-6CDF50177866}" presName="ParentText" presStyleLbl="node1" presStyleIdx="1" presStyleCnt="3">
        <dgm:presLayoutVars>
          <dgm:chMax val="1"/>
          <dgm:chPref val="1"/>
          <dgm:bulletEnabled val="1"/>
        </dgm:presLayoutVars>
      </dgm:prSet>
      <dgm:spPr/>
    </dgm:pt>
    <dgm:pt modelId="{4D92763F-E1B8-4F3F-A812-F66B7CBC82CB}" type="pres">
      <dgm:prSet presAssocID="{E27DA0C6-CFAD-4231-AB2F-6CDF50177866}" presName="Image" presStyleLbl="bgImgPlace1" presStyleIdx="1" presStyleCnt="3"/>
      <dgm:spPr>
        <a:blipFill rotWithShape="1">
          <a:blip xmlns:r="http://schemas.openxmlformats.org/officeDocument/2006/relationships" r:embed="rId2"/>
          <a:stretch>
            <a:fillRect/>
          </a:stretch>
        </a:blipFill>
      </dgm:spPr>
    </dgm:pt>
    <dgm:pt modelId="{0D6727B3-FC55-4A5D-9198-DAC13CDC645D}" type="pres">
      <dgm:prSet presAssocID="{E27DA0C6-CFAD-4231-AB2F-6CDF50177866}" presName="ChildText" presStyleLbl="fgAcc1" presStyleIdx="1" presStyleCnt="3">
        <dgm:presLayoutVars>
          <dgm:chMax val="0"/>
          <dgm:chPref val="0"/>
          <dgm:bulletEnabled val="1"/>
        </dgm:presLayoutVars>
      </dgm:prSet>
      <dgm:spPr/>
    </dgm:pt>
    <dgm:pt modelId="{2D414EC5-B826-4A05-9EAF-617AD6C240EA}" type="pres">
      <dgm:prSet presAssocID="{832BCD00-DDF5-4CF7-9793-D26A9D0F8E61}" presName="sibTrans" presStyleCnt="0"/>
      <dgm:spPr/>
    </dgm:pt>
    <dgm:pt modelId="{44DC319A-B8A5-4283-8C17-F0E39DF1EFDD}" type="pres">
      <dgm:prSet presAssocID="{53C17878-9805-4D18-AC39-99B0F0EF6E60}" presName="composite" presStyleCnt="0"/>
      <dgm:spPr/>
    </dgm:pt>
    <dgm:pt modelId="{B9C55055-1043-4707-8231-8936EAB77188}" type="pres">
      <dgm:prSet presAssocID="{53C17878-9805-4D18-AC39-99B0F0EF6E60}" presName="ParentText" presStyleLbl="node1" presStyleIdx="2" presStyleCnt="3">
        <dgm:presLayoutVars>
          <dgm:chMax val="1"/>
          <dgm:chPref val="1"/>
          <dgm:bulletEnabled val="1"/>
        </dgm:presLayoutVars>
      </dgm:prSet>
      <dgm:spPr/>
    </dgm:pt>
    <dgm:pt modelId="{F4CC380A-133B-453E-8B15-C290B5E5DF63}" type="pres">
      <dgm:prSet presAssocID="{53C17878-9805-4D18-AC39-99B0F0EF6E60}" presName="Image" presStyleLbl="bgImgPlace1" presStyleIdx="2" presStyleCnt="3"/>
      <dgm:spPr>
        <a:blipFill rotWithShape="1">
          <a:blip xmlns:r="http://schemas.openxmlformats.org/officeDocument/2006/relationships" r:embed="rId3"/>
          <a:stretch>
            <a:fillRect/>
          </a:stretch>
        </a:blipFill>
      </dgm:spPr>
    </dgm:pt>
    <dgm:pt modelId="{D6D0B30B-EAA1-47EE-9407-93CC7B94F7F4}" type="pres">
      <dgm:prSet presAssocID="{53C17878-9805-4D18-AC39-99B0F0EF6E60}" presName="ChildText" presStyleLbl="fgAcc1" presStyleIdx="2" presStyleCnt="3">
        <dgm:presLayoutVars>
          <dgm:chMax val="0"/>
          <dgm:chPref val="0"/>
          <dgm:bulletEnabled val="1"/>
        </dgm:presLayoutVars>
      </dgm:prSet>
      <dgm:spPr/>
    </dgm:pt>
  </dgm:ptLst>
  <dgm:cxnLst>
    <dgm:cxn modelId="{995E6201-D9C4-431C-B522-43CB05A776BC}" srcId="{E27DA0C6-CFAD-4231-AB2F-6CDF50177866}" destId="{5BBA5001-F571-45C2-A28E-5406D8ED62EA}" srcOrd="0" destOrd="0" parTransId="{688A2ED9-913F-483C-99BE-B431A39508AF}" sibTransId="{8394EE17-D654-47F5-9E63-A30BC83A8BFC}"/>
    <dgm:cxn modelId="{7597CF01-C91D-4FEA-B433-1E5E94C6D687}" type="presOf" srcId="{1D4310D6-8FDD-4A9D-A5A6-B190AAD9D1D9}" destId="{2ECAB67D-B7A1-420C-ABA6-58BCF9512F93}" srcOrd="0" destOrd="0" presId="urn:microsoft.com/office/officeart/2008/layout/TitledPictureBlocks"/>
    <dgm:cxn modelId="{F4516503-6217-4765-A18F-9221567CBBDB}" srcId="{0AC8B520-2AC9-4799-ABBC-C5D2F3CBBD70}" destId="{E27DA0C6-CFAD-4231-AB2F-6CDF50177866}" srcOrd="1" destOrd="0" parTransId="{DD663D90-760B-4565-8DCB-77E55DBF5186}" sibTransId="{832BCD00-DDF5-4CF7-9793-D26A9D0F8E61}"/>
    <dgm:cxn modelId="{66691E07-9D05-42B4-86AC-DD448E762036}" type="presOf" srcId="{E27DA0C6-CFAD-4231-AB2F-6CDF50177866}" destId="{DD774AC4-EBBF-4E81-BE2A-6DE234A6CEFF}" srcOrd="0" destOrd="0" presId="urn:microsoft.com/office/officeart/2008/layout/TitledPictureBlocks"/>
    <dgm:cxn modelId="{05EA1728-97E7-470F-8C91-9D3F4000B8D3}" srcId="{0AC8B520-2AC9-4799-ABBC-C5D2F3CBBD70}" destId="{53C17878-9805-4D18-AC39-99B0F0EF6E60}" srcOrd="2" destOrd="0" parTransId="{AFCF7D01-DC16-4C3F-872C-E272BA32A979}" sibTransId="{ED171A94-A2A9-4472-9150-481E7DFC1E1E}"/>
    <dgm:cxn modelId="{74728D2B-7301-4634-B7C2-8A3375B609E4}" srcId="{86CDBFE6-A7A3-4F21-8061-EFC8F0490B97}" destId="{1D4310D6-8FDD-4A9D-A5A6-B190AAD9D1D9}" srcOrd="0" destOrd="0" parTransId="{070A2AD8-27BB-4C2A-AD01-6FAEAA8E470A}" sibTransId="{E52400A0-CEF7-4AF5-A906-A10819697B85}"/>
    <dgm:cxn modelId="{6DCAF141-41B7-46E9-85C3-F724843CA11F}" type="presOf" srcId="{125D075A-CEA9-4D43-A9E5-4950789C20A0}" destId="{D6D0B30B-EAA1-47EE-9407-93CC7B94F7F4}" srcOrd="0" destOrd="0" presId="urn:microsoft.com/office/officeart/2008/layout/TitledPictureBlocks"/>
    <dgm:cxn modelId="{60AC7063-0CBB-4B97-96AC-0F91DDA84D8A}" type="presOf" srcId="{0AC8B520-2AC9-4799-ABBC-C5D2F3CBBD70}" destId="{7725CE0C-A1BF-4201-861B-A3C338D6D601}" srcOrd="0" destOrd="0" presId="urn:microsoft.com/office/officeart/2008/layout/TitledPictureBlocks"/>
    <dgm:cxn modelId="{D035288E-3DD5-447C-B032-7C290954E7E2}" type="presOf" srcId="{53C17878-9805-4D18-AC39-99B0F0EF6E60}" destId="{B9C55055-1043-4707-8231-8936EAB77188}" srcOrd="0" destOrd="0" presId="urn:microsoft.com/office/officeart/2008/layout/TitledPictureBlocks"/>
    <dgm:cxn modelId="{86A11E9D-15BD-45AE-B693-C7FA86B2749B}" srcId="{0AC8B520-2AC9-4799-ABBC-C5D2F3CBBD70}" destId="{86CDBFE6-A7A3-4F21-8061-EFC8F0490B97}" srcOrd="0" destOrd="0" parTransId="{C818DB36-1505-4251-8006-BF7E771F7109}" sibTransId="{6D68EF06-28D6-44A2-BC4D-5EAEAAEDA147}"/>
    <dgm:cxn modelId="{5263FBDF-4200-4AEC-AD4C-164464AB793C}" srcId="{53C17878-9805-4D18-AC39-99B0F0EF6E60}" destId="{125D075A-CEA9-4D43-A9E5-4950789C20A0}" srcOrd="0" destOrd="0" parTransId="{F9957CA1-DBE8-4EBC-BB9D-DB32B59B65EA}" sibTransId="{77E8AFC2-3E63-475A-AA9E-C1E6D7DEE7CB}"/>
    <dgm:cxn modelId="{0DEB3BE5-52DB-44EC-BC2C-D9376D2E2FF7}" type="presOf" srcId="{5BBA5001-F571-45C2-A28E-5406D8ED62EA}" destId="{0D6727B3-FC55-4A5D-9198-DAC13CDC645D}" srcOrd="0" destOrd="0" presId="urn:microsoft.com/office/officeart/2008/layout/TitledPictureBlocks"/>
    <dgm:cxn modelId="{1252CDED-DF42-41C3-AD5E-1DAC54F0923C}" type="presOf" srcId="{86CDBFE6-A7A3-4F21-8061-EFC8F0490B97}" destId="{6C351F5B-26D5-4AEA-ACDD-FFEFC4C6469F}" srcOrd="0" destOrd="0" presId="urn:microsoft.com/office/officeart/2008/layout/TitledPictureBlocks"/>
    <dgm:cxn modelId="{544A190D-A3BA-4F79-9F33-B71B793111D7}" type="presParOf" srcId="{7725CE0C-A1BF-4201-861B-A3C338D6D601}" destId="{3F2A84E2-F663-4A72-82F2-181D4A9CBD91}" srcOrd="0" destOrd="0" presId="urn:microsoft.com/office/officeart/2008/layout/TitledPictureBlocks"/>
    <dgm:cxn modelId="{0A70ADE2-EEAD-45A8-9C7A-AA0C1C88DAA0}" type="presParOf" srcId="{3F2A84E2-F663-4A72-82F2-181D4A9CBD91}" destId="{6C351F5B-26D5-4AEA-ACDD-FFEFC4C6469F}" srcOrd="0" destOrd="0" presId="urn:microsoft.com/office/officeart/2008/layout/TitledPictureBlocks"/>
    <dgm:cxn modelId="{B4C43CF8-6B6B-4176-976A-0C9D53ADE0CC}" type="presParOf" srcId="{3F2A84E2-F663-4A72-82F2-181D4A9CBD91}" destId="{B993ECAD-91D6-4547-B227-7F5DD8DBD413}" srcOrd="1" destOrd="0" presId="urn:microsoft.com/office/officeart/2008/layout/TitledPictureBlocks"/>
    <dgm:cxn modelId="{CEDF34A8-AE23-43E3-B91C-B7C37735123E}" type="presParOf" srcId="{3F2A84E2-F663-4A72-82F2-181D4A9CBD91}" destId="{2ECAB67D-B7A1-420C-ABA6-58BCF9512F93}" srcOrd="2" destOrd="0" presId="urn:microsoft.com/office/officeart/2008/layout/TitledPictureBlocks"/>
    <dgm:cxn modelId="{D27BB03E-A88F-4153-8F29-24FFBA337037}" type="presParOf" srcId="{7725CE0C-A1BF-4201-861B-A3C338D6D601}" destId="{620F6B65-98D4-4384-982B-247377447AAB}" srcOrd="1" destOrd="0" presId="urn:microsoft.com/office/officeart/2008/layout/TitledPictureBlocks"/>
    <dgm:cxn modelId="{1F51324F-BAD4-49E8-9693-A26BE65D7B93}" type="presParOf" srcId="{7725CE0C-A1BF-4201-861B-A3C338D6D601}" destId="{D5C27BA4-60D4-4EA6-B13B-175F6B778D2A}" srcOrd="2" destOrd="0" presId="urn:microsoft.com/office/officeart/2008/layout/TitledPictureBlocks"/>
    <dgm:cxn modelId="{5A09B867-C861-4839-BBF6-85F7C0EB7E60}" type="presParOf" srcId="{D5C27BA4-60D4-4EA6-B13B-175F6B778D2A}" destId="{DD774AC4-EBBF-4E81-BE2A-6DE234A6CEFF}" srcOrd="0" destOrd="0" presId="urn:microsoft.com/office/officeart/2008/layout/TitledPictureBlocks"/>
    <dgm:cxn modelId="{D392C90A-4142-429C-9B6E-EDD305E31E9F}" type="presParOf" srcId="{D5C27BA4-60D4-4EA6-B13B-175F6B778D2A}" destId="{4D92763F-E1B8-4F3F-A812-F66B7CBC82CB}" srcOrd="1" destOrd="0" presId="urn:microsoft.com/office/officeart/2008/layout/TitledPictureBlocks"/>
    <dgm:cxn modelId="{977846E5-84C3-42F0-B006-E3F9B0A274F1}" type="presParOf" srcId="{D5C27BA4-60D4-4EA6-B13B-175F6B778D2A}" destId="{0D6727B3-FC55-4A5D-9198-DAC13CDC645D}" srcOrd="2" destOrd="0" presId="urn:microsoft.com/office/officeart/2008/layout/TitledPictureBlocks"/>
    <dgm:cxn modelId="{92B68F59-2894-4DCA-87F3-5AD61FB586A3}" type="presParOf" srcId="{7725CE0C-A1BF-4201-861B-A3C338D6D601}" destId="{2D414EC5-B826-4A05-9EAF-617AD6C240EA}" srcOrd="3" destOrd="0" presId="urn:microsoft.com/office/officeart/2008/layout/TitledPictureBlocks"/>
    <dgm:cxn modelId="{E83A0565-B19C-49AF-930E-72C85A3CDC59}" type="presParOf" srcId="{7725CE0C-A1BF-4201-861B-A3C338D6D601}" destId="{44DC319A-B8A5-4283-8C17-F0E39DF1EFDD}" srcOrd="4" destOrd="0" presId="urn:microsoft.com/office/officeart/2008/layout/TitledPictureBlocks"/>
    <dgm:cxn modelId="{52E551CF-5C83-490C-B638-3AE351E88485}" type="presParOf" srcId="{44DC319A-B8A5-4283-8C17-F0E39DF1EFDD}" destId="{B9C55055-1043-4707-8231-8936EAB77188}" srcOrd="0" destOrd="0" presId="urn:microsoft.com/office/officeart/2008/layout/TitledPictureBlocks"/>
    <dgm:cxn modelId="{8DC4306E-9286-48E3-9037-3033521566B1}" type="presParOf" srcId="{44DC319A-B8A5-4283-8C17-F0E39DF1EFDD}" destId="{F4CC380A-133B-453E-8B15-C290B5E5DF63}" srcOrd="1" destOrd="0" presId="urn:microsoft.com/office/officeart/2008/layout/TitledPictureBlocks"/>
    <dgm:cxn modelId="{638385CD-7EB5-4D19-8C20-F749E102AD05}" type="presParOf" srcId="{44DC319A-B8A5-4283-8C17-F0E39DF1EFDD}" destId="{D6D0B30B-EAA1-47EE-9407-93CC7B94F7F4}"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C3BA6B-49EF-4CDA-9518-26964B725D78}" type="doc">
      <dgm:prSet loTypeId="urn:microsoft.com/office/officeart/2008/layout/HalfCircleOrganizationChart" loCatId="hierarchy" qsTypeId="urn:microsoft.com/office/officeart/2005/8/quickstyle/simple1" qsCatId="simple" csTypeId="urn:microsoft.com/office/officeart/2005/8/colors/accent0_3" csCatId="mainScheme"/>
      <dgm:spPr/>
      <dgm:t>
        <a:bodyPr/>
        <a:lstStyle/>
        <a:p>
          <a:endParaRPr lang="es-ES"/>
        </a:p>
      </dgm:t>
    </dgm:pt>
    <dgm:pt modelId="{26BE242A-8321-48C8-8B49-3A6A4A55749F}">
      <dgm:prSet/>
      <dgm:spPr/>
      <dgm:t>
        <a:bodyPr/>
        <a:lstStyle/>
        <a:p>
          <a:pPr rtl="0"/>
          <a:r>
            <a:rPr lang="es-ES" dirty="0"/>
            <a:t>SUPERESTRUCTURA</a:t>
          </a:r>
        </a:p>
      </dgm:t>
    </dgm:pt>
    <dgm:pt modelId="{6A40A6E1-6A58-4684-9A97-1972DBDB11DC}" type="parTrans" cxnId="{5DB733C9-4BFA-4FFA-9BD7-BDDB5D6E2B2C}">
      <dgm:prSet/>
      <dgm:spPr/>
      <dgm:t>
        <a:bodyPr/>
        <a:lstStyle/>
        <a:p>
          <a:endParaRPr lang="es-ES"/>
        </a:p>
      </dgm:t>
    </dgm:pt>
    <dgm:pt modelId="{24650431-D780-4687-9EB7-E421ECA87052}" type="sibTrans" cxnId="{5DB733C9-4BFA-4FFA-9BD7-BDDB5D6E2B2C}">
      <dgm:prSet/>
      <dgm:spPr/>
      <dgm:t>
        <a:bodyPr/>
        <a:lstStyle/>
        <a:p>
          <a:endParaRPr lang="es-ES"/>
        </a:p>
      </dgm:t>
    </dgm:pt>
    <dgm:pt modelId="{5D2A9DA2-04BD-4DC8-B4CB-DF1A1C1E0D98}">
      <dgm:prSet/>
      <dgm:spPr/>
      <dgm:t>
        <a:bodyPr/>
        <a:lstStyle/>
        <a:p>
          <a:pPr rtl="0"/>
          <a:r>
            <a:rPr lang="es-ES" dirty="0"/>
            <a:t>VIA</a:t>
          </a:r>
        </a:p>
      </dgm:t>
    </dgm:pt>
    <dgm:pt modelId="{D725D491-E06F-4642-BF36-4F033F3A3CAC}" type="parTrans" cxnId="{D416273D-0B9A-4453-83AA-8927ED27954E}">
      <dgm:prSet/>
      <dgm:spPr/>
      <dgm:t>
        <a:bodyPr/>
        <a:lstStyle/>
        <a:p>
          <a:endParaRPr lang="es-ES"/>
        </a:p>
      </dgm:t>
    </dgm:pt>
    <dgm:pt modelId="{7E561653-A54E-4BE7-B851-747C2CF6B4B5}" type="sibTrans" cxnId="{D416273D-0B9A-4453-83AA-8927ED27954E}">
      <dgm:prSet/>
      <dgm:spPr/>
      <dgm:t>
        <a:bodyPr/>
        <a:lstStyle/>
        <a:p>
          <a:endParaRPr lang="es-ES"/>
        </a:p>
      </dgm:t>
    </dgm:pt>
    <dgm:pt modelId="{973ED02E-155C-4CAF-A467-B7AB47E55DDE}">
      <dgm:prSet/>
      <dgm:spPr/>
      <dgm:t>
        <a:bodyPr/>
        <a:lstStyle/>
        <a:p>
          <a:pPr rtl="0"/>
          <a:r>
            <a:rPr lang="es-ES" dirty="0"/>
            <a:t>APARATOS DE VIA</a:t>
          </a:r>
        </a:p>
      </dgm:t>
    </dgm:pt>
    <dgm:pt modelId="{8A94BA51-60CA-4535-B5D7-DC92900DCE09}" type="parTrans" cxnId="{0AC97BA2-F4FF-4128-822E-AA717B0310E4}">
      <dgm:prSet/>
      <dgm:spPr/>
      <dgm:t>
        <a:bodyPr/>
        <a:lstStyle/>
        <a:p>
          <a:endParaRPr lang="es-ES"/>
        </a:p>
      </dgm:t>
    </dgm:pt>
    <dgm:pt modelId="{1E2070A2-62C8-4989-B799-7A983EB83580}" type="sibTrans" cxnId="{0AC97BA2-F4FF-4128-822E-AA717B0310E4}">
      <dgm:prSet/>
      <dgm:spPr/>
      <dgm:t>
        <a:bodyPr/>
        <a:lstStyle/>
        <a:p>
          <a:endParaRPr lang="es-ES"/>
        </a:p>
      </dgm:t>
    </dgm:pt>
    <dgm:pt modelId="{4F79605A-2BD8-4FE6-9471-3CA937384B8F}">
      <dgm:prSet/>
      <dgm:spPr/>
      <dgm:t>
        <a:bodyPr/>
        <a:lstStyle/>
        <a:p>
          <a:pPr rtl="0"/>
          <a:r>
            <a:rPr lang="es-ES" dirty="0"/>
            <a:t>DETECCIÓN DE TREN</a:t>
          </a:r>
        </a:p>
      </dgm:t>
    </dgm:pt>
    <dgm:pt modelId="{E9E22252-1C2D-40AD-94A9-F5873DCB58A3}" type="parTrans" cxnId="{DBF34280-E4BB-492E-B4D3-A10FC51B32FA}">
      <dgm:prSet/>
      <dgm:spPr/>
      <dgm:t>
        <a:bodyPr/>
        <a:lstStyle/>
        <a:p>
          <a:endParaRPr lang="es-ES"/>
        </a:p>
      </dgm:t>
    </dgm:pt>
    <dgm:pt modelId="{11C0E3AB-478B-40B2-AEC6-395CCB345641}" type="sibTrans" cxnId="{DBF34280-E4BB-492E-B4D3-A10FC51B32FA}">
      <dgm:prSet/>
      <dgm:spPr/>
      <dgm:t>
        <a:bodyPr/>
        <a:lstStyle/>
        <a:p>
          <a:endParaRPr lang="es-ES"/>
        </a:p>
      </dgm:t>
    </dgm:pt>
    <dgm:pt modelId="{20437ED5-0C60-4C6A-83D0-A9BC5FF2CC51}">
      <dgm:prSet/>
      <dgm:spPr/>
      <dgm:t>
        <a:bodyPr/>
        <a:lstStyle/>
        <a:p>
          <a:pPr rtl="0"/>
          <a:r>
            <a:rPr lang="es-ES" dirty="0"/>
            <a:t>SEÑALES</a:t>
          </a:r>
        </a:p>
      </dgm:t>
    </dgm:pt>
    <dgm:pt modelId="{2C178651-FCCB-489D-A807-965FFBC595AB}" type="parTrans" cxnId="{8ACE5078-A37C-4E17-90EB-0AEEE53ACD85}">
      <dgm:prSet/>
      <dgm:spPr/>
      <dgm:t>
        <a:bodyPr/>
        <a:lstStyle/>
        <a:p>
          <a:endParaRPr lang="es-ES"/>
        </a:p>
      </dgm:t>
    </dgm:pt>
    <dgm:pt modelId="{D0F8C07A-2543-404A-981E-F662E5F22748}" type="sibTrans" cxnId="{8ACE5078-A37C-4E17-90EB-0AEEE53ACD85}">
      <dgm:prSet/>
      <dgm:spPr/>
      <dgm:t>
        <a:bodyPr/>
        <a:lstStyle/>
        <a:p>
          <a:endParaRPr lang="es-ES"/>
        </a:p>
      </dgm:t>
    </dgm:pt>
    <dgm:pt modelId="{442252A1-2A9D-4C16-9E73-512F7DF64483}">
      <dgm:prSet/>
      <dgm:spPr/>
      <dgm:t>
        <a:bodyPr/>
        <a:lstStyle/>
        <a:p>
          <a:pPr rtl="0"/>
          <a:r>
            <a:rPr lang="es-ES" dirty="0"/>
            <a:t>ENERGÍA</a:t>
          </a:r>
        </a:p>
      </dgm:t>
    </dgm:pt>
    <dgm:pt modelId="{C1CE70A3-14F2-4EEB-AE58-17A7F7F2690A}" type="parTrans" cxnId="{E24F5001-ADBF-4759-9F05-939F2BBD0E21}">
      <dgm:prSet/>
      <dgm:spPr/>
      <dgm:t>
        <a:bodyPr/>
        <a:lstStyle/>
        <a:p>
          <a:endParaRPr lang="es-ES"/>
        </a:p>
      </dgm:t>
    </dgm:pt>
    <dgm:pt modelId="{744ACC42-8A53-4DA2-824E-4CCE7FB942AF}" type="sibTrans" cxnId="{E24F5001-ADBF-4759-9F05-939F2BBD0E21}">
      <dgm:prSet/>
      <dgm:spPr/>
      <dgm:t>
        <a:bodyPr/>
        <a:lstStyle/>
        <a:p>
          <a:endParaRPr lang="es-ES"/>
        </a:p>
      </dgm:t>
    </dgm:pt>
    <dgm:pt modelId="{47DE5BD1-B3D0-40B6-9F50-4599432B987A}" type="pres">
      <dgm:prSet presAssocID="{60C3BA6B-49EF-4CDA-9518-26964B725D78}" presName="Name0" presStyleCnt="0">
        <dgm:presLayoutVars>
          <dgm:orgChart val="1"/>
          <dgm:chPref val="1"/>
          <dgm:dir/>
          <dgm:animOne val="branch"/>
          <dgm:animLvl val="lvl"/>
          <dgm:resizeHandles/>
        </dgm:presLayoutVars>
      </dgm:prSet>
      <dgm:spPr/>
    </dgm:pt>
    <dgm:pt modelId="{DEDD3949-2DDD-489A-B3C2-8ABE7241EB43}" type="pres">
      <dgm:prSet presAssocID="{26BE242A-8321-48C8-8B49-3A6A4A55749F}" presName="hierRoot1" presStyleCnt="0">
        <dgm:presLayoutVars>
          <dgm:hierBranch val="init"/>
        </dgm:presLayoutVars>
      </dgm:prSet>
      <dgm:spPr/>
    </dgm:pt>
    <dgm:pt modelId="{560B0476-1D75-4CCC-8F24-1C82F1789CBC}" type="pres">
      <dgm:prSet presAssocID="{26BE242A-8321-48C8-8B49-3A6A4A55749F}" presName="rootComposite1" presStyleCnt="0"/>
      <dgm:spPr/>
    </dgm:pt>
    <dgm:pt modelId="{6E4E4894-C9D4-4D23-8BC9-90F7F55FA2F4}" type="pres">
      <dgm:prSet presAssocID="{26BE242A-8321-48C8-8B49-3A6A4A55749F}" presName="rootText1" presStyleLbl="alignAcc1" presStyleIdx="0" presStyleCnt="0">
        <dgm:presLayoutVars>
          <dgm:chPref val="3"/>
        </dgm:presLayoutVars>
      </dgm:prSet>
      <dgm:spPr/>
    </dgm:pt>
    <dgm:pt modelId="{4913C2F3-93A7-4C43-9899-80AF15B553D3}" type="pres">
      <dgm:prSet presAssocID="{26BE242A-8321-48C8-8B49-3A6A4A55749F}" presName="topArc1" presStyleLbl="parChTrans1D1" presStyleIdx="0" presStyleCnt="12"/>
      <dgm:spPr/>
    </dgm:pt>
    <dgm:pt modelId="{75656207-6D4F-44FD-8B7F-28B455318E8A}" type="pres">
      <dgm:prSet presAssocID="{26BE242A-8321-48C8-8B49-3A6A4A55749F}" presName="bottomArc1" presStyleLbl="parChTrans1D1" presStyleIdx="1" presStyleCnt="12"/>
      <dgm:spPr/>
    </dgm:pt>
    <dgm:pt modelId="{6E476C30-7783-4FA4-8849-8917CAEC3382}" type="pres">
      <dgm:prSet presAssocID="{26BE242A-8321-48C8-8B49-3A6A4A55749F}" presName="topConnNode1" presStyleLbl="node1" presStyleIdx="0" presStyleCnt="0"/>
      <dgm:spPr/>
    </dgm:pt>
    <dgm:pt modelId="{4746F3FA-473B-4203-A72E-87B574D3BA60}" type="pres">
      <dgm:prSet presAssocID="{26BE242A-8321-48C8-8B49-3A6A4A55749F}" presName="hierChild2" presStyleCnt="0"/>
      <dgm:spPr/>
    </dgm:pt>
    <dgm:pt modelId="{850FCDF2-ACBA-4D66-8388-5C5FDC73E9BE}" type="pres">
      <dgm:prSet presAssocID="{D725D491-E06F-4642-BF36-4F033F3A3CAC}" presName="Name28" presStyleLbl="parChTrans1D2" presStyleIdx="0" presStyleCnt="5"/>
      <dgm:spPr/>
    </dgm:pt>
    <dgm:pt modelId="{60357EE9-FA90-49B1-A0AF-16198FA7E824}" type="pres">
      <dgm:prSet presAssocID="{5D2A9DA2-04BD-4DC8-B4CB-DF1A1C1E0D98}" presName="hierRoot2" presStyleCnt="0">
        <dgm:presLayoutVars>
          <dgm:hierBranch val="init"/>
        </dgm:presLayoutVars>
      </dgm:prSet>
      <dgm:spPr/>
    </dgm:pt>
    <dgm:pt modelId="{AEFC2C14-0BE6-44C0-B5E9-D82E74364307}" type="pres">
      <dgm:prSet presAssocID="{5D2A9DA2-04BD-4DC8-B4CB-DF1A1C1E0D98}" presName="rootComposite2" presStyleCnt="0"/>
      <dgm:spPr/>
    </dgm:pt>
    <dgm:pt modelId="{C88D065D-FAAC-4DFF-B415-2E5B6AEB5A35}" type="pres">
      <dgm:prSet presAssocID="{5D2A9DA2-04BD-4DC8-B4CB-DF1A1C1E0D98}" presName="rootText2" presStyleLbl="alignAcc1" presStyleIdx="0" presStyleCnt="0">
        <dgm:presLayoutVars>
          <dgm:chPref val="3"/>
        </dgm:presLayoutVars>
      </dgm:prSet>
      <dgm:spPr/>
    </dgm:pt>
    <dgm:pt modelId="{D3829F75-FC8D-4421-92BD-E99101FAF640}" type="pres">
      <dgm:prSet presAssocID="{5D2A9DA2-04BD-4DC8-B4CB-DF1A1C1E0D98}" presName="topArc2" presStyleLbl="parChTrans1D1" presStyleIdx="2" presStyleCnt="12"/>
      <dgm:spPr/>
    </dgm:pt>
    <dgm:pt modelId="{FAFDFCAF-E698-4A7A-9CA1-00A65BBF75DE}" type="pres">
      <dgm:prSet presAssocID="{5D2A9DA2-04BD-4DC8-B4CB-DF1A1C1E0D98}" presName="bottomArc2" presStyleLbl="parChTrans1D1" presStyleIdx="3" presStyleCnt="12"/>
      <dgm:spPr/>
    </dgm:pt>
    <dgm:pt modelId="{86AFFB45-A050-499F-94DF-649EF105E988}" type="pres">
      <dgm:prSet presAssocID="{5D2A9DA2-04BD-4DC8-B4CB-DF1A1C1E0D98}" presName="topConnNode2" presStyleLbl="node2" presStyleIdx="0" presStyleCnt="0"/>
      <dgm:spPr/>
    </dgm:pt>
    <dgm:pt modelId="{83F5C62D-5079-4188-AF71-E8A52607550D}" type="pres">
      <dgm:prSet presAssocID="{5D2A9DA2-04BD-4DC8-B4CB-DF1A1C1E0D98}" presName="hierChild4" presStyleCnt="0"/>
      <dgm:spPr/>
    </dgm:pt>
    <dgm:pt modelId="{8DA55168-F196-4780-A5DB-ADC81D8C7E00}" type="pres">
      <dgm:prSet presAssocID="{5D2A9DA2-04BD-4DC8-B4CB-DF1A1C1E0D98}" presName="hierChild5" presStyleCnt="0"/>
      <dgm:spPr/>
    </dgm:pt>
    <dgm:pt modelId="{2E4280B0-E2A1-4FA9-A1DD-31D3B12053C9}" type="pres">
      <dgm:prSet presAssocID="{8A94BA51-60CA-4535-B5D7-DC92900DCE09}" presName="Name28" presStyleLbl="parChTrans1D2" presStyleIdx="1" presStyleCnt="5"/>
      <dgm:spPr/>
    </dgm:pt>
    <dgm:pt modelId="{D1423670-6D8B-49E0-8F37-0C2067B0B24A}" type="pres">
      <dgm:prSet presAssocID="{973ED02E-155C-4CAF-A467-B7AB47E55DDE}" presName="hierRoot2" presStyleCnt="0">
        <dgm:presLayoutVars>
          <dgm:hierBranch val="init"/>
        </dgm:presLayoutVars>
      </dgm:prSet>
      <dgm:spPr/>
    </dgm:pt>
    <dgm:pt modelId="{BD95BE06-173D-4AF9-B7BF-72633D820510}" type="pres">
      <dgm:prSet presAssocID="{973ED02E-155C-4CAF-A467-B7AB47E55DDE}" presName="rootComposite2" presStyleCnt="0"/>
      <dgm:spPr/>
    </dgm:pt>
    <dgm:pt modelId="{EACAE143-62BF-46CD-8C3B-FC5FA319BD86}" type="pres">
      <dgm:prSet presAssocID="{973ED02E-155C-4CAF-A467-B7AB47E55DDE}" presName="rootText2" presStyleLbl="alignAcc1" presStyleIdx="0" presStyleCnt="0">
        <dgm:presLayoutVars>
          <dgm:chPref val="3"/>
        </dgm:presLayoutVars>
      </dgm:prSet>
      <dgm:spPr/>
    </dgm:pt>
    <dgm:pt modelId="{9EA03EE0-7A81-4471-B0C5-ED33A0ED6408}" type="pres">
      <dgm:prSet presAssocID="{973ED02E-155C-4CAF-A467-B7AB47E55DDE}" presName="topArc2" presStyleLbl="parChTrans1D1" presStyleIdx="4" presStyleCnt="12"/>
      <dgm:spPr/>
    </dgm:pt>
    <dgm:pt modelId="{53199ED0-4517-48EE-A4E9-9980F4CEF163}" type="pres">
      <dgm:prSet presAssocID="{973ED02E-155C-4CAF-A467-B7AB47E55DDE}" presName="bottomArc2" presStyleLbl="parChTrans1D1" presStyleIdx="5" presStyleCnt="12"/>
      <dgm:spPr/>
    </dgm:pt>
    <dgm:pt modelId="{05789486-51D7-4C0C-8EB2-F7EC9A5160D5}" type="pres">
      <dgm:prSet presAssocID="{973ED02E-155C-4CAF-A467-B7AB47E55DDE}" presName="topConnNode2" presStyleLbl="node2" presStyleIdx="0" presStyleCnt="0"/>
      <dgm:spPr/>
    </dgm:pt>
    <dgm:pt modelId="{96E36351-14E4-4330-A7AD-9F8CB232437E}" type="pres">
      <dgm:prSet presAssocID="{973ED02E-155C-4CAF-A467-B7AB47E55DDE}" presName="hierChild4" presStyleCnt="0"/>
      <dgm:spPr/>
    </dgm:pt>
    <dgm:pt modelId="{D4DF2FE1-E548-4A1C-B207-772C6171A9A5}" type="pres">
      <dgm:prSet presAssocID="{973ED02E-155C-4CAF-A467-B7AB47E55DDE}" presName="hierChild5" presStyleCnt="0"/>
      <dgm:spPr/>
    </dgm:pt>
    <dgm:pt modelId="{6DC75CBB-0650-4625-8544-C098886B8351}" type="pres">
      <dgm:prSet presAssocID="{E9E22252-1C2D-40AD-94A9-F5873DCB58A3}" presName="Name28" presStyleLbl="parChTrans1D2" presStyleIdx="2" presStyleCnt="5"/>
      <dgm:spPr/>
    </dgm:pt>
    <dgm:pt modelId="{43CAFCA8-F429-4A99-9050-22009CDDF2E7}" type="pres">
      <dgm:prSet presAssocID="{4F79605A-2BD8-4FE6-9471-3CA937384B8F}" presName="hierRoot2" presStyleCnt="0">
        <dgm:presLayoutVars>
          <dgm:hierBranch val="init"/>
        </dgm:presLayoutVars>
      </dgm:prSet>
      <dgm:spPr/>
    </dgm:pt>
    <dgm:pt modelId="{FBDAE20C-BD8A-41E5-AF2E-1D5A1A94C8A6}" type="pres">
      <dgm:prSet presAssocID="{4F79605A-2BD8-4FE6-9471-3CA937384B8F}" presName="rootComposite2" presStyleCnt="0"/>
      <dgm:spPr/>
    </dgm:pt>
    <dgm:pt modelId="{2C571997-D8B6-486D-8930-4134668FB752}" type="pres">
      <dgm:prSet presAssocID="{4F79605A-2BD8-4FE6-9471-3CA937384B8F}" presName="rootText2" presStyleLbl="alignAcc1" presStyleIdx="0" presStyleCnt="0">
        <dgm:presLayoutVars>
          <dgm:chPref val="3"/>
        </dgm:presLayoutVars>
      </dgm:prSet>
      <dgm:spPr/>
    </dgm:pt>
    <dgm:pt modelId="{3C6DCB4A-2F33-46EA-8D12-F18C1AB2C1C3}" type="pres">
      <dgm:prSet presAssocID="{4F79605A-2BD8-4FE6-9471-3CA937384B8F}" presName="topArc2" presStyleLbl="parChTrans1D1" presStyleIdx="6" presStyleCnt="12"/>
      <dgm:spPr/>
    </dgm:pt>
    <dgm:pt modelId="{B5AE259A-CFD6-4E0B-9B03-C3BDD295D35D}" type="pres">
      <dgm:prSet presAssocID="{4F79605A-2BD8-4FE6-9471-3CA937384B8F}" presName="bottomArc2" presStyleLbl="parChTrans1D1" presStyleIdx="7" presStyleCnt="12"/>
      <dgm:spPr/>
    </dgm:pt>
    <dgm:pt modelId="{F29770F0-84E0-4747-89D6-218CEEDE40D5}" type="pres">
      <dgm:prSet presAssocID="{4F79605A-2BD8-4FE6-9471-3CA937384B8F}" presName="topConnNode2" presStyleLbl="node2" presStyleIdx="0" presStyleCnt="0"/>
      <dgm:spPr/>
    </dgm:pt>
    <dgm:pt modelId="{5002B2C0-37CE-4149-8DCE-2B8E386B748D}" type="pres">
      <dgm:prSet presAssocID="{4F79605A-2BD8-4FE6-9471-3CA937384B8F}" presName="hierChild4" presStyleCnt="0"/>
      <dgm:spPr/>
    </dgm:pt>
    <dgm:pt modelId="{4AFA3ABC-63B7-4F6D-BD07-EBAC8618F126}" type="pres">
      <dgm:prSet presAssocID="{4F79605A-2BD8-4FE6-9471-3CA937384B8F}" presName="hierChild5" presStyleCnt="0"/>
      <dgm:spPr/>
    </dgm:pt>
    <dgm:pt modelId="{55EC7B2D-6787-4C21-91D0-DC544131E8E4}" type="pres">
      <dgm:prSet presAssocID="{2C178651-FCCB-489D-A807-965FFBC595AB}" presName="Name28" presStyleLbl="parChTrans1D2" presStyleIdx="3" presStyleCnt="5"/>
      <dgm:spPr/>
    </dgm:pt>
    <dgm:pt modelId="{559AD486-42A8-4CEB-971F-6FEBF73C52AF}" type="pres">
      <dgm:prSet presAssocID="{20437ED5-0C60-4C6A-83D0-A9BC5FF2CC51}" presName="hierRoot2" presStyleCnt="0">
        <dgm:presLayoutVars>
          <dgm:hierBranch val="init"/>
        </dgm:presLayoutVars>
      </dgm:prSet>
      <dgm:spPr/>
    </dgm:pt>
    <dgm:pt modelId="{4A93E639-586B-4B8D-809B-9688C71AC8AC}" type="pres">
      <dgm:prSet presAssocID="{20437ED5-0C60-4C6A-83D0-A9BC5FF2CC51}" presName="rootComposite2" presStyleCnt="0"/>
      <dgm:spPr/>
    </dgm:pt>
    <dgm:pt modelId="{9C7BE066-EE39-46AA-A753-73A578B80D7F}" type="pres">
      <dgm:prSet presAssocID="{20437ED5-0C60-4C6A-83D0-A9BC5FF2CC51}" presName="rootText2" presStyleLbl="alignAcc1" presStyleIdx="0" presStyleCnt="0">
        <dgm:presLayoutVars>
          <dgm:chPref val="3"/>
        </dgm:presLayoutVars>
      </dgm:prSet>
      <dgm:spPr/>
    </dgm:pt>
    <dgm:pt modelId="{DFAC4B83-103E-4D47-BC2E-A79BD9FD6E6E}" type="pres">
      <dgm:prSet presAssocID="{20437ED5-0C60-4C6A-83D0-A9BC5FF2CC51}" presName="topArc2" presStyleLbl="parChTrans1D1" presStyleIdx="8" presStyleCnt="12"/>
      <dgm:spPr/>
    </dgm:pt>
    <dgm:pt modelId="{05236E93-A482-47A3-A75C-9ED07972F73C}" type="pres">
      <dgm:prSet presAssocID="{20437ED5-0C60-4C6A-83D0-A9BC5FF2CC51}" presName="bottomArc2" presStyleLbl="parChTrans1D1" presStyleIdx="9" presStyleCnt="12"/>
      <dgm:spPr/>
    </dgm:pt>
    <dgm:pt modelId="{2F903E09-717E-4B87-A423-40A207E09CC7}" type="pres">
      <dgm:prSet presAssocID="{20437ED5-0C60-4C6A-83D0-A9BC5FF2CC51}" presName="topConnNode2" presStyleLbl="node2" presStyleIdx="0" presStyleCnt="0"/>
      <dgm:spPr/>
    </dgm:pt>
    <dgm:pt modelId="{B7A25F7C-7C93-48B7-9EC1-778940AC439B}" type="pres">
      <dgm:prSet presAssocID="{20437ED5-0C60-4C6A-83D0-A9BC5FF2CC51}" presName="hierChild4" presStyleCnt="0"/>
      <dgm:spPr/>
    </dgm:pt>
    <dgm:pt modelId="{1081B490-A4FB-49BE-B78C-0C2DC88B0384}" type="pres">
      <dgm:prSet presAssocID="{20437ED5-0C60-4C6A-83D0-A9BC5FF2CC51}" presName="hierChild5" presStyleCnt="0"/>
      <dgm:spPr/>
    </dgm:pt>
    <dgm:pt modelId="{B356A51F-595F-4CF2-8866-A90057A16F48}" type="pres">
      <dgm:prSet presAssocID="{C1CE70A3-14F2-4EEB-AE58-17A7F7F2690A}" presName="Name28" presStyleLbl="parChTrans1D2" presStyleIdx="4" presStyleCnt="5"/>
      <dgm:spPr/>
    </dgm:pt>
    <dgm:pt modelId="{F1568437-3662-471C-941B-AF43DDCA308D}" type="pres">
      <dgm:prSet presAssocID="{442252A1-2A9D-4C16-9E73-512F7DF64483}" presName="hierRoot2" presStyleCnt="0">
        <dgm:presLayoutVars>
          <dgm:hierBranch val="init"/>
        </dgm:presLayoutVars>
      </dgm:prSet>
      <dgm:spPr/>
    </dgm:pt>
    <dgm:pt modelId="{C0E4F53B-FDFA-437B-9DA1-467AE461B441}" type="pres">
      <dgm:prSet presAssocID="{442252A1-2A9D-4C16-9E73-512F7DF64483}" presName="rootComposite2" presStyleCnt="0"/>
      <dgm:spPr/>
    </dgm:pt>
    <dgm:pt modelId="{5A6227B7-787A-4CC0-BD96-5601FD97C8DA}" type="pres">
      <dgm:prSet presAssocID="{442252A1-2A9D-4C16-9E73-512F7DF64483}" presName="rootText2" presStyleLbl="alignAcc1" presStyleIdx="0" presStyleCnt="0">
        <dgm:presLayoutVars>
          <dgm:chPref val="3"/>
        </dgm:presLayoutVars>
      </dgm:prSet>
      <dgm:spPr/>
    </dgm:pt>
    <dgm:pt modelId="{D403F9F2-B368-44A7-BDBF-84568BE1F7D2}" type="pres">
      <dgm:prSet presAssocID="{442252A1-2A9D-4C16-9E73-512F7DF64483}" presName="topArc2" presStyleLbl="parChTrans1D1" presStyleIdx="10" presStyleCnt="12"/>
      <dgm:spPr/>
    </dgm:pt>
    <dgm:pt modelId="{7441758E-0C26-4CBB-B779-C0E409BA488F}" type="pres">
      <dgm:prSet presAssocID="{442252A1-2A9D-4C16-9E73-512F7DF64483}" presName="bottomArc2" presStyleLbl="parChTrans1D1" presStyleIdx="11" presStyleCnt="12"/>
      <dgm:spPr/>
    </dgm:pt>
    <dgm:pt modelId="{E93E3868-8391-4FDD-941B-0994A9A2A2A7}" type="pres">
      <dgm:prSet presAssocID="{442252A1-2A9D-4C16-9E73-512F7DF64483}" presName="topConnNode2" presStyleLbl="node2" presStyleIdx="0" presStyleCnt="0"/>
      <dgm:spPr/>
    </dgm:pt>
    <dgm:pt modelId="{36B9F7B7-5F19-47CD-8669-B8C2C7989FC0}" type="pres">
      <dgm:prSet presAssocID="{442252A1-2A9D-4C16-9E73-512F7DF64483}" presName="hierChild4" presStyleCnt="0"/>
      <dgm:spPr/>
    </dgm:pt>
    <dgm:pt modelId="{C5CC2836-43D5-4F51-B4E2-1FB8ABDCAC69}" type="pres">
      <dgm:prSet presAssocID="{442252A1-2A9D-4C16-9E73-512F7DF64483}" presName="hierChild5" presStyleCnt="0"/>
      <dgm:spPr/>
    </dgm:pt>
    <dgm:pt modelId="{8863FF0E-0B92-4A4E-8FCC-4AF1D91B5223}" type="pres">
      <dgm:prSet presAssocID="{26BE242A-8321-48C8-8B49-3A6A4A55749F}" presName="hierChild3" presStyleCnt="0"/>
      <dgm:spPr/>
    </dgm:pt>
  </dgm:ptLst>
  <dgm:cxnLst>
    <dgm:cxn modelId="{E24F5001-ADBF-4759-9F05-939F2BBD0E21}" srcId="{26BE242A-8321-48C8-8B49-3A6A4A55749F}" destId="{442252A1-2A9D-4C16-9E73-512F7DF64483}" srcOrd="4" destOrd="0" parTransId="{C1CE70A3-14F2-4EEB-AE58-17A7F7F2690A}" sibTransId="{744ACC42-8A53-4DA2-824E-4CCE7FB942AF}"/>
    <dgm:cxn modelId="{33D35A08-BAC6-4FFB-9A2C-72B0EF37FE15}" type="presOf" srcId="{60C3BA6B-49EF-4CDA-9518-26964B725D78}" destId="{47DE5BD1-B3D0-40B6-9F50-4599432B987A}" srcOrd="0" destOrd="0" presId="urn:microsoft.com/office/officeart/2008/layout/HalfCircleOrganizationChart"/>
    <dgm:cxn modelId="{3E1D4220-421D-47F3-84BD-B2832F52FB87}" type="presOf" srcId="{8A94BA51-60CA-4535-B5D7-DC92900DCE09}" destId="{2E4280B0-E2A1-4FA9-A1DD-31D3B12053C9}" srcOrd="0" destOrd="0" presId="urn:microsoft.com/office/officeart/2008/layout/HalfCircleOrganizationChart"/>
    <dgm:cxn modelId="{8674452D-85C4-4F1D-B8A0-69A6505DE495}" type="presOf" srcId="{2C178651-FCCB-489D-A807-965FFBC595AB}" destId="{55EC7B2D-6787-4C21-91D0-DC544131E8E4}" srcOrd="0" destOrd="0" presId="urn:microsoft.com/office/officeart/2008/layout/HalfCircleOrganizationChart"/>
    <dgm:cxn modelId="{78E65337-C1AD-4E9C-87F6-F95F43BF7448}" type="presOf" srcId="{5D2A9DA2-04BD-4DC8-B4CB-DF1A1C1E0D98}" destId="{86AFFB45-A050-499F-94DF-649EF105E988}" srcOrd="1" destOrd="0" presId="urn:microsoft.com/office/officeart/2008/layout/HalfCircleOrganizationChart"/>
    <dgm:cxn modelId="{D416273D-0B9A-4453-83AA-8927ED27954E}" srcId="{26BE242A-8321-48C8-8B49-3A6A4A55749F}" destId="{5D2A9DA2-04BD-4DC8-B4CB-DF1A1C1E0D98}" srcOrd="0" destOrd="0" parTransId="{D725D491-E06F-4642-BF36-4F033F3A3CAC}" sibTransId="{7E561653-A54E-4BE7-B851-747C2CF6B4B5}"/>
    <dgm:cxn modelId="{B3603960-48D9-49FB-AE5A-C0996D0A1701}" type="presOf" srcId="{E9E22252-1C2D-40AD-94A9-F5873DCB58A3}" destId="{6DC75CBB-0650-4625-8544-C098886B8351}" srcOrd="0" destOrd="0" presId="urn:microsoft.com/office/officeart/2008/layout/HalfCircleOrganizationChart"/>
    <dgm:cxn modelId="{7F7F8662-B3A6-4EF3-9D11-BA1D7FF896EF}" type="presOf" srcId="{973ED02E-155C-4CAF-A467-B7AB47E55DDE}" destId="{05789486-51D7-4C0C-8EB2-F7EC9A5160D5}" srcOrd="1" destOrd="0" presId="urn:microsoft.com/office/officeart/2008/layout/HalfCircleOrganizationChart"/>
    <dgm:cxn modelId="{F4361C6D-C832-495A-8082-82F13C89577C}" type="presOf" srcId="{442252A1-2A9D-4C16-9E73-512F7DF64483}" destId="{E93E3868-8391-4FDD-941B-0994A9A2A2A7}" srcOrd="1" destOrd="0" presId="urn:microsoft.com/office/officeart/2008/layout/HalfCircleOrganizationChart"/>
    <dgm:cxn modelId="{8ACE5078-A37C-4E17-90EB-0AEEE53ACD85}" srcId="{26BE242A-8321-48C8-8B49-3A6A4A55749F}" destId="{20437ED5-0C60-4C6A-83D0-A9BC5FF2CC51}" srcOrd="3" destOrd="0" parTransId="{2C178651-FCCB-489D-A807-965FFBC595AB}" sibTransId="{D0F8C07A-2543-404A-981E-F662E5F22748}"/>
    <dgm:cxn modelId="{CC4CFF58-B716-48D1-A801-85AFB3B132B5}" type="presOf" srcId="{442252A1-2A9D-4C16-9E73-512F7DF64483}" destId="{5A6227B7-787A-4CC0-BD96-5601FD97C8DA}" srcOrd="0" destOrd="0" presId="urn:microsoft.com/office/officeart/2008/layout/HalfCircleOrganizationChart"/>
    <dgm:cxn modelId="{DBF34280-E4BB-492E-B4D3-A10FC51B32FA}" srcId="{26BE242A-8321-48C8-8B49-3A6A4A55749F}" destId="{4F79605A-2BD8-4FE6-9471-3CA937384B8F}" srcOrd="2" destOrd="0" parTransId="{E9E22252-1C2D-40AD-94A9-F5873DCB58A3}" sibTransId="{11C0E3AB-478B-40B2-AEC6-395CCB345641}"/>
    <dgm:cxn modelId="{0AC97BA2-F4FF-4128-822E-AA717B0310E4}" srcId="{26BE242A-8321-48C8-8B49-3A6A4A55749F}" destId="{973ED02E-155C-4CAF-A467-B7AB47E55DDE}" srcOrd="1" destOrd="0" parTransId="{8A94BA51-60CA-4535-B5D7-DC92900DCE09}" sibTransId="{1E2070A2-62C8-4989-B799-7A983EB83580}"/>
    <dgm:cxn modelId="{3CCCF7A7-477D-4EC8-B609-8AA4172853F2}" type="presOf" srcId="{26BE242A-8321-48C8-8B49-3A6A4A55749F}" destId="{6E476C30-7783-4FA4-8849-8917CAEC3382}" srcOrd="1" destOrd="0" presId="urn:microsoft.com/office/officeart/2008/layout/HalfCircleOrganizationChart"/>
    <dgm:cxn modelId="{076B26AD-5A90-4C92-BDC7-7C2077637452}" type="presOf" srcId="{C1CE70A3-14F2-4EEB-AE58-17A7F7F2690A}" destId="{B356A51F-595F-4CF2-8866-A90057A16F48}" srcOrd="0" destOrd="0" presId="urn:microsoft.com/office/officeart/2008/layout/HalfCircleOrganizationChart"/>
    <dgm:cxn modelId="{52CAE9AF-8CFA-4626-8310-C22DF87E8B66}" type="presOf" srcId="{4F79605A-2BD8-4FE6-9471-3CA937384B8F}" destId="{F29770F0-84E0-4747-89D6-218CEEDE40D5}" srcOrd="1" destOrd="0" presId="urn:microsoft.com/office/officeart/2008/layout/HalfCircleOrganizationChart"/>
    <dgm:cxn modelId="{02F67EB7-062F-4BC6-8D3C-283A9B56B321}" type="presOf" srcId="{5D2A9DA2-04BD-4DC8-B4CB-DF1A1C1E0D98}" destId="{C88D065D-FAAC-4DFF-B415-2E5B6AEB5A35}" srcOrd="0" destOrd="0" presId="urn:microsoft.com/office/officeart/2008/layout/HalfCircleOrganizationChart"/>
    <dgm:cxn modelId="{F57B03C2-88F8-4FED-A44F-54EE9D4D06A1}" type="presOf" srcId="{20437ED5-0C60-4C6A-83D0-A9BC5FF2CC51}" destId="{2F903E09-717E-4B87-A423-40A207E09CC7}" srcOrd="1" destOrd="0" presId="urn:microsoft.com/office/officeart/2008/layout/HalfCircleOrganizationChart"/>
    <dgm:cxn modelId="{5DB733C9-4BFA-4FFA-9BD7-BDDB5D6E2B2C}" srcId="{60C3BA6B-49EF-4CDA-9518-26964B725D78}" destId="{26BE242A-8321-48C8-8B49-3A6A4A55749F}" srcOrd="0" destOrd="0" parTransId="{6A40A6E1-6A58-4684-9A97-1972DBDB11DC}" sibTransId="{24650431-D780-4687-9EB7-E421ECA87052}"/>
    <dgm:cxn modelId="{FD4B49D7-AA63-4AD4-9EB5-0FCAA6E46768}" type="presOf" srcId="{20437ED5-0C60-4C6A-83D0-A9BC5FF2CC51}" destId="{9C7BE066-EE39-46AA-A753-73A578B80D7F}" srcOrd="0" destOrd="0" presId="urn:microsoft.com/office/officeart/2008/layout/HalfCircleOrganizationChart"/>
    <dgm:cxn modelId="{BE4652DA-5151-4D68-8C5B-8F44FACA93D3}" type="presOf" srcId="{26BE242A-8321-48C8-8B49-3A6A4A55749F}" destId="{6E4E4894-C9D4-4D23-8BC9-90F7F55FA2F4}" srcOrd="0" destOrd="0" presId="urn:microsoft.com/office/officeart/2008/layout/HalfCircleOrganizationChart"/>
    <dgm:cxn modelId="{910093E6-FA26-4E67-86E8-5F98173E22B9}" type="presOf" srcId="{D725D491-E06F-4642-BF36-4F033F3A3CAC}" destId="{850FCDF2-ACBA-4D66-8388-5C5FDC73E9BE}" srcOrd="0" destOrd="0" presId="urn:microsoft.com/office/officeart/2008/layout/HalfCircleOrganizationChart"/>
    <dgm:cxn modelId="{6B7563EC-6A17-4099-B220-73EA752C624C}" type="presOf" srcId="{4F79605A-2BD8-4FE6-9471-3CA937384B8F}" destId="{2C571997-D8B6-486D-8930-4134668FB752}" srcOrd="0" destOrd="0" presId="urn:microsoft.com/office/officeart/2008/layout/HalfCircleOrganizationChart"/>
    <dgm:cxn modelId="{1FF36BF7-5A8B-4451-A571-1BA5FFB947D3}" type="presOf" srcId="{973ED02E-155C-4CAF-A467-B7AB47E55DDE}" destId="{EACAE143-62BF-46CD-8C3B-FC5FA319BD86}" srcOrd="0" destOrd="0" presId="urn:microsoft.com/office/officeart/2008/layout/HalfCircleOrganizationChart"/>
    <dgm:cxn modelId="{EB963C42-A200-4757-9EE2-5A5A661814DA}" type="presParOf" srcId="{47DE5BD1-B3D0-40B6-9F50-4599432B987A}" destId="{DEDD3949-2DDD-489A-B3C2-8ABE7241EB43}" srcOrd="0" destOrd="0" presId="urn:microsoft.com/office/officeart/2008/layout/HalfCircleOrganizationChart"/>
    <dgm:cxn modelId="{45510570-62F1-4EB4-9046-C7DBA017F710}" type="presParOf" srcId="{DEDD3949-2DDD-489A-B3C2-8ABE7241EB43}" destId="{560B0476-1D75-4CCC-8F24-1C82F1789CBC}" srcOrd="0" destOrd="0" presId="urn:microsoft.com/office/officeart/2008/layout/HalfCircleOrganizationChart"/>
    <dgm:cxn modelId="{66267B80-FF7E-40C4-808E-73CBCB6A03B1}" type="presParOf" srcId="{560B0476-1D75-4CCC-8F24-1C82F1789CBC}" destId="{6E4E4894-C9D4-4D23-8BC9-90F7F55FA2F4}" srcOrd="0" destOrd="0" presId="urn:microsoft.com/office/officeart/2008/layout/HalfCircleOrganizationChart"/>
    <dgm:cxn modelId="{173E1676-D60C-4395-A323-6A8C7F31813D}" type="presParOf" srcId="{560B0476-1D75-4CCC-8F24-1C82F1789CBC}" destId="{4913C2F3-93A7-4C43-9899-80AF15B553D3}" srcOrd="1" destOrd="0" presId="urn:microsoft.com/office/officeart/2008/layout/HalfCircleOrganizationChart"/>
    <dgm:cxn modelId="{F7B85B02-E2F1-4DA8-9238-E26E6FB13F26}" type="presParOf" srcId="{560B0476-1D75-4CCC-8F24-1C82F1789CBC}" destId="{75656207-6D4F-44FD-8B7F-28B455318E8A}" srcOrd="2" destOrd="0" presId="urn:microsoft.com/office/officeart/2008/layout/HalfCircleOrganizationChart"/>
    <dgm:cxn modelId="{8D1D1181-75AB-4FEA-8BFB-A884F440EA83}" type="presParOf" srcId="{560B0476-1D75-4CCC-8F24-1C82F1789CBC}" destId="{6E476C30-7783-4FA4-8849-8917CAEC3382}" srcOrd="3" destOrd="0" presId="urn:microsoft.com/office/officeart/2008/layout/HalfCircleOrganizationChart"/>
    <dgm:cxn modelId="{3363CA00-A8F5-4B5E-A1E4-3E78F5155C10}" type="presParOf" srcId="{DEDD3949-2DDD-489A-B3C2-8ABE7241EB43}" destId="{4746F3FA-473B-4203-A72E-87B574D3BA60}" srcOrd="1" destOrd="0" presId="urn:microsoft.com/office/officeart/2008/layout/HalfCircleOrganizationChart"/>
    <dgm:cxn modelId="{612C730D-D8BB-431D-83DE-B3E3F3F44BE9}" type="presParOf" srcId="{4746F3FA-473B-4203-A72E-87B574D3BA60}" destId="{850FCDF2-ACBA-4D66-8388-5C5FDC73E9BE}" srcOrd="0" destOrd="0" presId="urn:microsoft.com/office/officeart/2008/layout/HalfCircleOrganizationChart"/>
    <dgm:cxn modelId="{1312AE53-7514-473F-9398-BBAA682E32FB}" type="presParOf" srcId="{4746F3FA-473B-4203-A72E-87B574D3BA60}" destId="{60357EE9-FA90-49B1-A0AF-16198FA7E824}" srcOrd="1" destOrd="0" presId="urn:microsoft.com/office/officeart/2008/layout/HalfCircleOrganizationChart"/>
    <dgm:cxn modelId="{98193D57-C13B-4B73-827B-F979C1FFC151}" type="presParOf" srcId="{60357EE9-FA90-49B1-A0AF-16198FA7E824}" destId="{AEFC2C14-0BE6-44C0-B5E9-D82E74364307}" srcOrd="0" destOrd="0" presId="urn:microsoft.com/office/officeart/2008/layout/HalfCircleOrganizationChart"/>
    <dgm:cxn modelId="{9604BFF2-A447-48C4-805D-976068E5D000}" type="presParOf" srcId="{AEFC2C14-0BE6-44C0-B5E9-D82E74364307}" destId="{C88D065D-FAAC-4DFF-B415-2E5B6AEB5A35}" srcOrd="0" destOrd="0" presId="urn:microsoft.com/office/officeart/2008/layout/HalfCircleOrganizationChart"/>
    <dgm:cxn modelId="{E4F63018-B19A-4D19-A28D-8A9F293AC910}" type="presParOf" srcId="{AEFC2C14-0BE6-44C0-B5E9-D82E74364307}" destId="{D3829F75-FC8D-4421-92BD-E99101FAF640}" srcOrd="1" destOrd="0" presId="urn:microsoft.com/office/officeart/2008/layout/HalfCircleOrganizationChart"/>
    <dgm:cxn modelId="{A0B2C0A6-9E56-43AA-B875-40402B12B92B}" type="presParOf" srcId="{AEFC2C14-0BE6-44C0-B5E9-D82E74364307}" destId="{FAFDFCAF-E698-4A7A-9CA1-00A65BBF75DE}" srcOrd="2" destOrd="0" presId="urn:microsoft.com/office/officeart/2008/layout/HalfCircleOrganizationChart"/>
    <dgm:cxn modelId="{C63517EF-B796-4D81-A787-BF611CFFBA31}" type="presParOf" srcId="{AEFC2C14-0BE6-44C0-B5E9-D82E74364307}" destId="{86AFFB45-A050-499F-94DF-649EF105E988}" srcOrd="3" destOrd="0" presId="urn:microsoft.com/office/officeart/2008/layout/HalfCircleOrganizationChart"/>
    <dgm:cxn modelId="{7B68E470-43CA-4522-8B6B-A5493082F764}" type="presParOf" srcId="{60357EE9-FA90-49B1-A0AF-16198FA7E824}" destId="{83F5C62D-5079-4188-AF71-E8A52607550D}" srcOrd="1" destOrd="0" presId="urn:microsoft.com/office/officeart/2008/layout/HalfCircleOrganizationChart"/>
    <dgm:cxn modelId="{CE8FAC94-67CD-42F4-922F-33FAF39E92C7}" type="presParOf" srcId="{60357EE9-FA90-49B1-A0AF-16198FA7E824}" destId="{8DA55168-F196-4780-A5DB-ADC81D8C7E00}" srcOrd="2" destOrd="0" presId="urn:microsoft.com/office/officeart/2008/layout/HalfCircleOrganizationChart"/>
    <dgm:cxn modelId="{118A52BD-0432-4669-84FC-389B499CD1C6}" type="presParOf" srcId="{4746F3FA-473B-4203-A72E-87B574D3BA60}" destId="{2E4280B0-E2A1-4FA9-A1DD-31D3B12053C9}" srcOrd="2" destOrd="0" presId="urn:microsoft.com/office/officeart/2008/layout/HalfCircleOrganizationChart"/>
    <dgm:cxn modelId="{3291C69F-0966-4049-96A2-3DBE2D47C2E8}" type="presParOf" srcId="{4746F3FA-473B-4203-A72E-87B574D3BA60}" destId="{D1423670-6D8B-49E0-8F37-0C2067B0B24A}" srcOrd="3" destOrd="0" presId="urn:microsoft.com/office/officeart/2008/layout/HalfCircleOrganizationChart"/>
    <dgm:cxn modelId="{72196DA1-F635-469C-A4C6-D81CDAB5041A}" type="presParOf" srcId="{D1423670-6D8B-49E0-8F37-0C2067B0B24A}" destId="{BD95BE06-173D-4AF9-B7BF-72633D820510}" srcOrd="0" destOrd="0" presId="urn:microsoft.com/office/officeart/2008/layout/HalfCircleOrganizationChart"/>
    <dgm:cxn modelId="{AC64F1E5-F93C-42C2-8FE3-4D06811D76C7}" type="presParOf" srcId="{BD95BE06-173D-4AF9-B7BF-72633D820510}" destId="{EACAE143-62BF-46CD-8C3B-FC5FA319BD86}" srcOrd="0" destOrd="0" presId="urn:microsoft.com/office/officeart/2008/layout/HalfCircleOrganizationChart"/>
    <dgm:cxn modelId="{D8EED7B9-BFC8-4145-A073-E499511FD552}" type="presParOf" srcId="{BD95BE06-173D-4AF9-B7BF-72633D820510}" destId="{9EA03EE0-7A81-4471-B0C5-ED33A0ED6408}" srcOrd="1" destOrd="0" presId="urn:microsoft.com/office/officeart/2008/layout/HalfCircleOrganizationChart"/>
    <dgm:cxn modelId="{F40139A1-A529-4E89-9332-021C810DB8B8}" type="presParOf" srcId="{BD95BE06-173D-4AF9-B7BF-72633D820510}" destId="{53199ED0-4517-48EE-A4E9-9980F4CEF163}" srcOrd="2" destOrd="0" presId="urn:microsoft.com/office/officeart/2008/layout/HalfCircleOrganizationChart"/>
    <dgm:cxn modelId="{62BFFC36-4D56-47C9-8EF2-9DBBE96947E8}" type="presParOf" srcId="{BD95BE06-173D-4AF9-B7BF-72633D820510}" destId="{05789486-51D7-4C0C-8EB2-F7EC9A5160D5}" srcOrd="3" destOrd="0" presId="urn:microsoft.com/office/officeart/2008/layout/HalfCircleOrganizationChart"/>
    <dgm:cxn modelId="{21EBBE76-422F-4939-B2DF-6D89FC547ECF}" type="presParOf" srcId="{D1423670-6D8B-49E0-8F37-0C2067B0B24A}" destId="{96E36351-14E4-4330-A7AD-9F8CB232437E}" srcOrd="1" destOrd="0" presId="urn:microsoft.com/office/officeart/2008/layout/HalfCircleOrganizationChart"/>
    <dgm:cxn modelId="{D0E20D7F-D30B-4F32-BEB9-C6B483BCB103}" type="presParOf" srcId="{D1423670-6D8B-49E0-8F37-0C2067B0B24A}" destId="{D4DF2FE1-E548-4A1C-B207-772C6171A9A5}" srcOrd="2" destOrd="0" presId="urn:microsoft.com/office/officeart/2008/layout/HalfCircleOrganizationChart"/>
    <dgm:cxn modelId="{48F426BB-DF7E-4367-ABFE-96677F26FDA4}" type="presParOf" srcId="{4746F3FA-473B-4203-A72E-87B574D3BA60}" destId="{6DC75CBB-0650-4625-8544-C098886B8351}" srcOrd="4" destOrd="0" presId="urn:microsoft.com/office/officeart/2008/layout/HalfCircleOrganizationChart"/>
    <dgm:cxn modelId="{41CF9C6A-C6CC-4D14-9E0C-BC61DE2BEAB3}" type="presParOf" srcId="{4746F3FA-473B-4203-A72E-87B574D3BA60}" destId="{43CAFCA8-F429-4A99-9050-22009CDDF2E7}" srcOrd="5" destOrd="0" presId="urn:microsoft.com/office/officeart/2008/layout/HalfCircleOrganizationChart"/>
    <dgm:cxn modelId="{76005493-9AD3-46E1-AB41-1A07C30E51CA}" type="presParOf" srcId="{43CAFCA8-F429-4A99-9050-22009CDDF2E7}" destId="{FBDAE20C-BD8A-41E5-AF2E-1D5A1A94C8A6}" srcOrd="0" destOrd="0" presId="urn:microsoft.com/office/officeart/2008/layout/HalfCircleOrganizationChart"/>
    <dgm:cxn modelId="{1CFEE970-B1B1-4596-8DE0-46044F280B11}" type="presParOf" srcId="{FBDAE20C-BD8A-41E5-AF2E-1D5A1A94C8A6}" destId="{2C571997-D8B6-486D-8930-4134668FB752}" srcOrd="0" destOrd="0" presId="urn:microsoft.com/office/officeart/2008/layout/HalfCircleOrganizationChart"/>
    <dgm:cxn modelId="{6050FDFC-8BBF-401E-AED5-EA0E6EEBDD04}" type="presParOf" srcId="{FBDAE20C-BD8A-41E5-AF2E-1D5A1A94C8A6}" destId="{3C6DCB4A-2F33-46EA-8D12-F18C1AB2C1C3}" srcOrd="1" destOrd="0" presId="urn:microsoft.com/office/officeart/2008/layout/HalfCircleOrganizationChart"/>
    <dgm:cxn modelId="{1B9A6D78-FDF9-4D63-8BD9-07C0BA6AFEC8}" type="presParOf" srcId="{FBDAE20C-BD8A-41E5-AF2E-1D5A1A94C8A6}" destId="{B5AE259A-CFD6-4E0B-9B03-C3BDD295D35D}" srcOrd="2" destOrd="0" presId="urn:microsoft.com/office/officeart/2008/layout/HalfCircleOrganizationChart"/>
    <dgm:cxn modelId="{F7102F18-208B-4BC6-9E98-CBC2FDE9FBED}" type="presParOf" srcId="{FBDAE20C-BD8A-41E5-AF2E-1D5A1A94C8A6}" destId="{F29770F0-84E0-4747-89D6-218CEEDE40D5}" srcOrd="3" destOrd="0" presId="urn:microsoft.com/office/officeart/2008/layout/HalfCircleOrganizationChart"/>
    <dgm:cxn modelId="{12F5C112-60FA-4256-8FA1-4B825F2ADC91}" type="presParOf" srcId="{43CAFCA8-F429-4A99-9050-22009CDDF2E7}" destId="{5002B2C0-37CE-4149-8DCE-2B8E386B748D}" srcOrd="1" destOrd="0" presId="urn:microsoft.com/office/officeart/2008/layout/HalfCircleOrganizationChart"/>
    <dgm:cxn modelId="{23971AA7-6E06-4CCA-B8D4-A047EB06FCD2}" type="presParOf" srcId="{43CAFCA8-F429-4A99-9050-22009CDDF2E7}" destId="{4AFA3ABC-63B7-4F6D-BD07-EBAC8618F126}" srcOrd="2" destOrd="0" presId="urn:microsoft.com/office/officeart/2008/layout/HalfCircleOrganizationChart"/>
    <dgm:cxn modelId="{0B0B9B75-6DBD-4F00-9833-E85DD820E002}" type="presParOf" srcId="{4746F3FA-473B-4203-A72E-87B574D3BA60}" destId="{55EC7B2D-6787-4C21-91D0-DC544131E8E4}" srcOrd="6" destOrd="0" presId="urn:microsoft.com/office/officeart/2008/layout/HalfCircleOrganizationChart"/>
    <dgm:cxn modelId="{633D2670-DBC0-4BCD-BD5F-A2CBDAF21376}" type="presParOf" srcId="{4746F3FA-473B-4203-A72E-87B574D3BA60}" destId="{559AD486-42A8-4CEB-971F-6FEBF73C52AF}" srcOrd="7" destOrd="0" presId="urn:microsoft.com/office/officeart/2008/layout/HalfCircleOrganizationChart"/>
    <dgm:cxn modelId="{4CFA2F08-9CF0-434C-92DD-638F44BF8D02}" type="presParOf" srcId="{559AD486-42A8-4CEB-971F-6FEBF73C52AF}" destId="{4A93E639-586B-4B8D-809B-9688C71AC8AC}" srcOrd="0" destOrd="0" presId="urn:microsoft.com/office/officeart/2008/layout/HalfCircleOrganizationChart"/>
    <dgm:cxn modelId="{D5E2E29E-9033-4A35-951A-AB7F580C4776}" type="presParOf" srcId="{4A93E639-586B-4B8D-809B-9688C71AC8AC}" destId="{9C7BE066-EE39-46AA-A753-73A578B80D7F}" srcOrd="0" destOrd="0" presId="urn:microsoft.com/office/officeart/2008/layout/HalfCircleOrganizationChart"/>
    <dgm:cxn modelId="{3E775B9D-3789-4F23-903C-18B3B9C96EA2}" type="presParOf" srcId="{4A93E639-586B-4B8D-809B-9688C71AC8AC}" destId="{DFAC4B83-103E-4D47-BC2E-A79BD9FD6E6E}" srcOrd="1" destOrd="0" presId="urn:microsoft.com/office/officeart/2008/layout/HalfCircleOrganizationChart"/>
    <dgm:cxn modelId="{B6F8B7B7-9F14-4FAF-99F2-59BF280FB8A5}" type="presParOf" srcId="{4A93E639-586B-4B8D-809B-9688C71AC8AC}" destId="{05236E93-A482-47A3-A75C-9ED07972F73C}" srcOrd="2" destOrd="0" presId="urn:microsoft.com/office/officeart/2008/layout/HalfCircleOrganizationChart"/>
    <dgm:cxn modelId="{1E416CE4-C4E8-44E7-A663-ED0990F8F574}" type="presParOf" srcId="{4A93E639-586B-4B8D-809B-9688C71AC8AC}" destId="{2F903E09-717E-4B87-A423-40A207E09CC7}" srcOrd="3" destOrd="0" presId="urn:microsoft.com/office/officeart/2008/layout/HalfCircleOrganizationChart"/>
    <dgm:cxn modelId="{7E748E32-8D68-4885-B5C1-64CEB127CF7D}" type="presParOf" srcId="{559AD486-42A8-4CEB-971F-6FEBF73C52AF}" destId="{B7A25F7C-7C93-48B7-9EC1-778940AC439B}" srcOrd="1" destOrd="0" presId="urn:microsoft.com/office/officeart/2008/layout/HalfCircleOrganizationChart"/>
    <dgm:cxn modelId="{DB8E1ABD-10D5-4646-A14B-F0717D5CF78C}" type="presParOf" srcId="{559AD486-42A8-4CEB-971F-6FEBF73C52AF}" destId="{1081B490-A4FB-49BE-B78C-0C2DC88B0384}" srcOrd="2" destOrd="0" presId="urn:microsoft.com/office/officeart/2008/layout/HalfCircleOrganizationChart"/>
    <dgm:cxn modelId="{CD39273A-8862-40D0-BBE7-A2665782F310}" type="presParOf" srcId="{4746F3FA-473B-4203-A72E-87B574D3BA60}" destId="{B356A51F-595F-4CF2-8866-A90057A16F48}" srcOrd="8" destOrd="0" presId="urn:microsoft.com/office/officeart/2008/layout/HalfCircleOrganizationChart"/>
    <dgm:cxn modelId="{22CF8916-A8FD-443C-9CD7-131A47D0B984}" type="presParOf" srcId="{4746F3FA-473B-4203-A72E-87B574D3BA60}" destId="{F1568437-3662-471C-941B-AF43DDCA308D}" srcOrd="9" destOrd="0" presId="urn:microsoft.com/office/officeart/2008/layout/HalfCircleOrganizationChart"/>
    <dgm:cxn modelId="{61092EE6-E524-4B19-8489-E3253D8A1C82}" type="presParOf" srcId="{F1568437-3662-471C-941B-AF43DDCA308D}" destId="{C0E4F53B-FDFA-437B-9DA1-467AE461B441}" srcOrd="0" destOrd="0" presId="urn:microsoft.com/office/officeart/2008/layout/HalfCircleOrganizationChart"/>
    <dgm:cxn modelId="{63471246-6B71-4A87-91C5-BC85B32EEE33}" type="presParOf" srcId="{C0E4F53B-FDFA-437B-9DA1-467AE461B441}" destId="{5A6227B7-787A-4CC0-BD96-5601FD97C8DA}" srcOrd="0" destOrd="0" presId="urn:microsoft.com/office/officeart/2008/layout/HalfCircleOrganizationChart"/>
    <dgm:cxn modelId="{3A1B5009-1D8D-4D76-85BA-1A69B4DAC347}" type="presParOf" srcId="{C0E4F53B-FDFA-437B-9DA1-467AE461B441}" destId="{D403F9F2-B368-44A7-BDBF-84568BE1F7D2}" srcOrd="1" destOrd="0" presId="urn:microsoft.com/office/officeart/2008/layout/HalfCircleOrganizationChart"/>
    <dgm:cxn modelId="{22D87E2D-B1A1-47E2-BCBD-6D36664D0EFD}" type="presParOf" srcId="{C0E4F53B-FDFA-437B-9DA1-467AE461B441}" destId="{7441758E-0C26-4CBB-B779-C0E409BA488F}" srcOrd="2" destOrd="0" presId="urn:microsoft.com/office/officeart/2008/layout/HalfCircleOrganizationChart"/>
    <dgm:cxn modelId="{632FFF1F-1043-407B-838F-44164D951DC7}" type="presParOf" srcId="{C0E4F53B-FDFA-437B-9DA1-467AE461B441}" destId="{E93E3868-8391-4FDD-941B-0994A9A2A2A7}" srcOrd="3" destOrd="0" presId="urn:microsoft.com/office/officeart/2008/layout/HalfCircleOrganizationChart"/>
    <dgm:cxn modelId="{6F811D1C-911D-4C36-970D-18206DA049F2}" type="presParOf" srcId="{F1568437-3662-471C-941B-AF43DDCA308D}" destId="{36B9F7B7-5F19-47CD-8669-B8C2C7989FC0}" srcOrd="1" destOrd="0" presId="urn:microsoft.com/office/officeart/2008/layout/HalfCircleOrganizationChart"/>
    <dgm:cxn modelId="{357EAE8D-6CB5-45D6-BDC3-1699DC2A383D}" type="presParOf" srcId="{F1568437-3662-471C-941B-AF43DDCA308D}" destId="{C5CC2836-43D5-4F51-B4E2-1FB8ABDCAC69}" srcOrd="2" destOrd="0" presId="urn:microsoft.com/office/officeart/2008/layout/HalfCircleOrganizationChart"/>
    <dgm:cxn modelId="{D5CA5D6D-4814-49C1-9C7C-E091AC8B9972}" type="presParOf" srcId="{DEDD3949-2DDD-489A-B3C2-8ABE7241EB43}" destId="{8863FF0E-0B92-4A4E-8FCC-4AF1D91B5223}"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337624-43F3-471A-AA35-548ABC2300C1}"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s-ES"/>
        </a:p>
      </dgm:t>
    </dgm:pt>
    <dgm:pt modelId="{4B5BEF19-3601-41B9-A142-1963C3BD4EDB}">
      <dgm:prSet/>
      <dgm:spPr>
        <a:ln>
          <a:noFill/>
        </a:ln>
      </dgm:spPr>
      <dgm:t>
        <a:bodyPr/>
        <a:lstStyle/>
        <a:p>
          <a:pPr rtl="0"/>
          <a:r>
            <a:rPr lang="es-ES" dirty="0"/>
            <a:t>Sistemas de Comandos a distancia</a:t>
          </a:r>
        </a:p>
      </dgm:t>
    </dgm:pt>
    <dgm:pt modelId="{58C8D07C-D01B-405A-B9BE-8BCDAE279719}" type="parTrans" cxnId="{0927316D-2B22-4455-AE85-F2F9C3888644}">
      <dgm:prSet/>
      <dgm:spPr/>
      <dgm:t>
        <a:bodyPr/>
        <a:lstStyle/>
        <a:p>
          <a:endParaRPr lang="es-ES"/>
        </a:p>
      </dgm:t>
    </dgm:pt>
    <dgm:pt modelId="{F572AAEA-256C-4068-AC8A-5DB64A7E0B46}" type="sibTrans" cxnId="{0927316D-2B22-4455-AE85-F2F9C3888644}">
      <dgm:prSet/>
      <dgm:spPr/>
      <dgm:t>
        <a:bodyPr/>
        <a:lstStyle/>
        <a:p>
          <a:endParaRPr lang="es-ES"/>
        </a:p>
      </dgm:t>
    </dgm:pt>
    <dgm:pt modelId="{1258E20F-3E3C-40B9-8D06-4E1DAC4EB9F7}">
      <dgm:prSet/>
      <dgm:spPr>
        <a:ln>
          <a:noFill/>
        </a:ln>
      </dgm:spPr>
      <dgm:t>
        <a:bodyPr/>
        <a:lstStyle/>
        <a:p>
          <a:pPr rtl="0"/>
          <a:r>
            <a:rPr lang="es-ES" dirty="0"/>
            <a:t>Sistema de enclavamiento (ENCE)</a:t>
          </a:r>
        </a:p>
      </dgm:t>
    </dgm:pt>
    <dgm:pt modelId="{A703B4D9-7E7E-4109-BA2C-5C7340F3288D}" type="parTrans" cxnId="{BEBEF790-4E70-49DB-9843-90307CD95013}">
      <dgm:prSet/>
      <dgm:spPr/>
      <dgm:t>
        <a:bodyPr/>
        <a:lstStyle/>
        <a:p>
          <a:endParaRPr lang="es-ES"/>
        </a:p>
      </dgm:t>
    </dgm:pt>
    <dgm:pt modelId="{5A52A0DB-C0D9-4CD9-980C-67A9D078DE52}" type="sibTrans" cxnId="{BEBEF790-4E70-49DB-9843-90307CD95013}">
      <dgm:prSet/>
      <dgm:spPr/>
      <dgm:t>
        <a:bodyPr/>
        <a:lstStyle/>
        <a:p>
          <a:endParaRPr lang="es-ES"/>
        </a:p>
      </dgm:t>
    </dgm:pt>
    <dgm:pt modelId="{0D55D290-7C4E-4AC9-824D-54E93A543592}">
      <dgm:prSet/>
      <dgm:spPr>
        <a:ln>
          <a:noFill/>
        </a:ln>
      </dgm:spPr>
      <dgm:t>
        <a:bodyPr/>
        <a:lstStyle/>
        <a:p>
          <a:pPr rtl="0"/>
          <a:r>
            <a:rPr lang="es-ES" dirty="0"/>
            <a:t>Sistema de ATP</a:t>
          </a:r>
        </a:p>
      </dgm:t>
    </dgm:pt>
    <dgm:pt modelId="{F69BBD1A-7049-472F-A091-A2D3DA09FFB2}" type="parTrans" cxnId="{DF3BDE56-5753-412F-85A1-023A37100458}">
      <dgm:prSet/>
      <dgm:spPr/>
      <dgm:t>
        <a:bodyPr/>
        <a:lstStyle/>
        <a:p>
          <a:endParaRPr lang="es-ES"/>
        </a:p>
      </dgm:t>
    </dgm:pt>
    <dgm:pt modelId="{676BF195-9847-402F-B9E0-C17657522358}" type="sibTrans" cxnId="{DF3BDE56-5753-412F-85A1-023A37100458}">
      <dgm:prSet/>
      <dgm:spPr/>
      <dgm:t>
        <a:bodyPr/>
        <a:lstStyle/>
        <a:p>
          <a:endParaRPr lang="es-ES"/>
        </a:p>
      </dgm:t>
    </dgm:pt>
    <dgm:pt modelId="{2F33D3C0-A3AA-406C-8A44-C910701485CE}">
      <dgm:prSet/>
      <dgm:spPr>
        <a:ln>
          <a:noFill/>
        </a:ln>
      </dgm:spPr>
      <dgm:t>
        <a:bodyPr/>
        <a:lstStyle/>
        <a:p>
          <a:pPr rtl="0"/>
          <a:r>
            <a:rPr lang="es-ES" dirty="0"/>
            <a:t>Sistemas de detección de trenes (Circuitos de vías y contadores de ejes)</a:t>
          </a:r>
        </a:p>
      </dgm:t>
    </dgm:pt>
    <dgm:pt modelId="{75410E60-9BED-4D5F-B632-9695D49E3B6C}" type="parTrans" cxnId="{0E830BD9-5BEA-4D00-8E8E-EC2FFF5D0340}">
      <dgm:prSet/>
      <dgm:spPr/>
      <dgm:t>
        <a:bodyPr/>
        <a:lstStyle/>
        <a:p>
          <a:endParaRPr lang="es-ES"/>
        </a:p>
      </dgm:t>
    </dgm:pt>
    <dgm:pt modelId="{CBF87FFE-54DD-435D-A594-5423DEAA1914}" type="sibTrans" cxnId="{0E830BD9-5BEA-4D00-8E8E-EC2FFF5D0340}">
      <dgm:prSet/>
      <dgm:spPr/>
      <dgm:t>
        <a:bodyPr/>
        <a:lstStyle/>
        <a:p>
          <a:endParaRPr lang="es-ES"/>
        </a:p>
      </dgm:t>
    </dgm:pt>
    <dgm:pt modelId="{85F04EA5-AC1F-465A-BB49-57D985A91860}" type="pres">
      <dgm:prSet presAssocID="{63337624-43F3-471A-AA35-548ABC2300C1}" presName="CompostProcess" presStyleCnt="0">
        <dgm:presLayoutVars>
          <dgm:dir/>
          <dgm:resizeHandles val="exact"/>
        </dgm:presLayoutVars>
      </dgm:prSet>
      <dgm:spPr/>
    </dgm:pt>
    <dgm:pt modelId="{67059D45-2B49-49B6-ACCB-7EF6934953E7}" type="pres">
      <dgm:prSet presAssocID="{63337624-43F3-471A-AA35-548ABC2300C1}" presName="arrow" presStyleLbl="bgShp" presStyleIdx="0" presStyleCnt="1"/>
      <dgm:spPr/>
    </dgm:pt>
    <dgm:pt modelId="{28ABFB82-047C-4DD2-B9BA-5368C5AA0C2D}" type="pres">
      <dgm:prSet presAssocID="{63337624-43F3-471A-AA35-548ABC2300C1}" presName="linearProcess" presStyleCnt="0"/>
      <dgm:spPr/>
    </dgm:pt>
    <dgm:pt modelId="{F23E481D-D8DC-4421-A775-1AD02C5A8FF0}" type="pres">
      <dgm:prSet presAssocID="{4B5BEF19-3601-41B9-A142-1963C3BD4EDB}" presName="textNode" presStyleLbl="node1" presStyleIdx="0" presStyleCnt="4">
        <dgm:presLayoutVars>
          <dgm:bulletEnabled val="1"/>
        </dgm:presLayoutVars>
      </dgm:prSet>
      <dgm:spPr/>
    </dgm:pt>
    <dgm:pt modelId="{9A38BF13-BD29-45C9-B914-443E84F70D44}" type="pres">
      <dgm:prSet presAssocID="{F572AAEA-256C-4068-AC8A-5DB64A7E0B46}" presName="sibTrans" presStyleCnt="0"/>
      <dgm:spPr/>
    </dgm:pt>
    <dgm:pt modelId="{0E75A922-2AB7-44E4-8BEB-4C06D1057C65}" type="pres">
      <dgm:prSet presAssocID="{1258E20F-3E3C-40B9-8D06-4E1DAC4EB9F7}" presName="textNode" presStyleLbl="node1" presStyleIdx="1" presStyleCnt="4">
        <dgm:presLayoutVars>
          <dgm:bulletEnabled val="1"/>
        </dgm:presLayoutVars>
      </dgm:prSet>
      <dgm:spPr/>
    </dgm:pt>
    <dgm:pt modelId="{67803087-12B6-487D-B343-E52503C00818}" type="pres">
      <dgm:prSet presAssocID="{5A52A0DB-C0D9-4CD9-980C-67A9D078DE52}" presName="sibTrans" presStyleCnt="0"/>
      <dgm:spPr/>
    </dgm:pt>
    <dgm:pt modelId="{ED5C0CEF-DA60-4606-B4A3-0DD0118318E8}" type="pres">
      <dgm:prSet presAssocID="{0D55D290-7C4E-4AC9-824D-54E93A543592}" presName="textNode" presStyleLbl="node1" presStyleIdx="2" presStyleCnt="4">
        <dgm:presLayoutVars>
          <dgm:bulletEnabled val="1"/>
        </dgm:presLayoutVars>
      </dgm:prSet>
      <dgm:spPr/>
    </dgm:pt>
    <dgm:pt modelId="{935C646F-E5F5-4024-9CBF-E064DB375EAC}" type="pres">
      <dgm:prSet presAssocID="{676BF195-9847-402F-B9E0-C17657522358}" presName="sibTrans" presStyleCnt="0"/>
      <dgm:spPr/>
    </dgm:pt>
    <dgm:pt modelId="{B14251E8-5F9A-430B-9517-28BB74592454}" type="pres">
      <dgm:prSet presAssocID="{2F33D3C0-A3AA-406C-8A44-C910701485CE}" presName="textNode" presStyleLbl="node1" presStyleIdx="3" presStyleCnt="4">
        <dgm:presLayoutVars>
          <dgm:bulletEnabled val="1"/>
        </dgm:presLayoutVars>
      </dgm:prSet>
      <dgm:spPr/>
    </dgm:pt>
  </dgm:ptLst>
  <dgm:cxnLst>
    <dgm:cxn modelId="{0927316D-2B22-4455-AE85-F2F9C3888644}" srcId="{63337624-43F3-471A-AA35-548ABC2300C1}" destId="{4B5BEF19-3601-41B9-A142-1963C3BD4EDB}" srcOrd="0" destOrd="0" parTransId="{58C8D07C-D01B-405A-B9BE-8BCDAE279719}" sibTransId="{F572AAEA-256C-4068-AC8A-5DB64A7E0B46}"/>
    <dgm:cxn modelId="{DF3BDE56-5753-412F-85A1-023A37100458}" srcId="{63337624-43F3-471A-AA35-548ABC2300C1}" destId="{0D55D290-7C4E-4AC9-824D-54E93A543592}" srcOrd="2" destOrd="0" parTransId="{F69BBD1A-7049-472F-A091-A2D3DA09FFB2}" sibTransId="{676BF195-9847-402F-B9E0-C17657522358}"/>
    <dgm:cxn modelId="{BEBEF790-4E70-49DB-9843-90307CD95013}" srcId="{63337624-43F3-471A-AA35-548ABC2300C1}" destId="{1258E20F-3E3C-40B9-8D06-4E1DAC4EB9F7}" srcOrd="1" destOrd="0" parTransId="{A703B4D9-7E7E-4109-BA2C-5C7340F3288D}" sibTransId="{5A52A0DB-C0D9-4CD9-980C-67A9D078DE52}"/>
    <dgm:cxn modelId="{6F0CB09D-57E0-4708-AEFC-3F941C0C7E2F}" type="presOf" srcId="{2F33D3C0-A3AA-406C-8A44-C910701485CE}" destId="{B14251E8-5F9A-430B-9517-28BB74592454}" srcOrd="0" destOrd="0" presId="urn:microsoft.com/office/officeart/2005/8/layout/hProcess9"/>
    <dgm:cxn modelId="{47DF51A0-EB5D-4555-A1E0-951367F0D7C5}" type="presOf" srcId="{63337624-43F3-471A-AA35-548ABC2300C1}" destId="{85F04EA5-AC1F-465A-BB49-57D985A91860}" srcOrd="0" destOrd="0" presId="urn:microsoft.com/office/officeart/2005/8/layout/hProcess9"/>
    <dgm:cxn modelId="{41D489D6-8149-4C67-8A98-D92A012C6B25}" type="presOf" srcId="{0D55D290-7C4E-4AC9-824D-54E93A543592}" destId="{ED5C0CEF-DA60-4606-B4A3-0DD0118318E8}" srcOrd="0" destOrd="0" presId="urn:microsoft.com/office/officeart/2005/8/layout/hProcess9"/>
    <dgm:cxn modelId="{0E830BD9-5BEA-4D00-8E8E-EC2FFF5D0340}" srcId="{63337624-43F3-471A-AA35-548ABC2300C1}" destId="{2F33D3C0-A3AA-406C-8A44-C910701485CE}" srcOrd="3" destOrd="0" parTransId="{75410E60-9BED-4D5F-B632-9695D49E3B6C}" sibTransId="{CBF87FFE-54DD-435D-A594-5423DEAA1914}"/>
    <dgm:cxn modelId="{E1087CF8-A718-4147-93F0-9E48825B6AD1}" type="presOf" srcId="{4B5BEF19-3601-41B9-A142-1963C3BD4EDB}" destId="{F23E481D-D8DC-4421-A775-1AD02C5A8FF0}" srcOrd="0" destOrd="0" presId="urn:microsoft.com/office/officeart/2005/8/layout/hProcess9"/>
    <dgm:cxn modelId="{EAB531FA-2114-445B-9ADF-D1B8E7CF3A17}" type="presOf" srcId="{1258E20F-3E3C-40B9-8D06-4E1DAC4EB9F7}" destId="{0E75A922-2AB7-44E4-8BEB-4C06D1057C65}" srcOrd="0" destOrd="0" presId="urn:microsoft.com/office/officeart/2005/8/layout/hProcess9"/>
    <dgm:cxn modelId="{F9778731-6331-4139-8358-D4E36F46831D}" type="presParOf" srcId="{85F04EA5-AC1F-465A-BB49-57D985A91860}" destId="{67059D45-2B49-49B6-ACCB-7EF6934953E7}" srcOrd="0" destOrd="0" presId="urn:microsoft.com/office/officeart/2005/8/layout/hProcess9"/>
    <dgm:cxn modelId="{4E78A73A-0F73-4482-8587-2F5B0C176829}" type="presParOf" srcId="{85F04EA5-AC1F-465A-BB49-57D985A91860}" destId="{28ABFB82-047C-4DD2-B9BA-5368C5AA0C2D}" srcOrd="1" destOrd="0" presId="urn:microsoft.com/office/officeart/2005/8/layout/hProcess9"/>
    <dgm:cxn modelId="{8B4E0F35-673F-4B95-9B23-9B2913540883}" type="presParOf" srcId="{28ABFB82-047C-4DD2-B9BA-5368C5AA0C2D}" destId="{F23E481D-D8DC-4421-A775-1AD02C5A8FF0}" srcOrd="0" destOrd="0" presId="urn:microsoft.com/office/officeart/2005/8/layout/hProcess9"/>
    <dgm:cxn modelId="{5EE45AFA-7D94-4C53-9168-75D7F35C8FB5}" type="presParOf" srcId="{28ABFB82-047C-4DD2-B9BA-5368C5AA0C2D}" destId="{9A38BF13-BD29-45C9-B914-443E84F70D44}" srcOrd="1" destOrd="0" presId="urn:microsoft.com/office/officeart/2005/8/layout/hProcess9"/>
    <dgm:cxn modelId="{3C30F127-01F3-498E-8F4C-E3F9581798C0}" type="presParOf" srcId="{28ABFB82-047C-4DD2-B9BA-5368C5AA0C2D}" destId="{0E75A922-2AB7-44E4-8BEB-4C06D1057C65}" srcOrd="2" destOrd="0" presId="urn:microsoft.com/office/officeart/2005/8/layout/hProcess9"/>
    <dgm:cxn modelId="{79BB34B8-7C66-4A29-B10C-E523EC1048EB}" type="presParOf" srcId="{28ABFB82-047C-4DD2-B9BA-5368C5AA0C2D}" destId="{67803087-12B6-487D-B343-E52503C00818}" srcOrd="3" destOrd="0" presId="urn:microsoft.com/office/officeart/2005/8/layout/hProcess9"/>
    <dgm:cxn modelId="{09302CCC-EAAA-49FF-ACF4-EC25FF14EC7E}" type="presParOf" srcId="{28ABFB82-047C-4DD2-B9BA-5368C5AA0C2D}" destId="{ED5C0CEF-DA60-4606-B4A3-0DD0118318E8}" srcOrd="4" destOrd="0" presId="urn:microsoft.com/office/officeart/2005/8/layout/hProcess9"/>
    <dgm:cxn modelId="{5593E820-7A12-4885-A399-2E98B107E838}" type="presParOf" srcId="{28ABFB82-047C-4DD2-B9BA-5368C5AA0C2D}" destId="{935C646F-E5F5-4024-9CBF-E064DB375EAC}" srcOrd="5" destOrd="0" presId="urn:microsoft.com/office/officeart/2005/8/layout/hProcess9"/>
    <dgm:cxn modelId="{00B5FE6C-F736-4A81-9289-A33869BA152D}" type="presParOf" srcId="{28ABFB82-047C-4DD2-B9BA-5368C5AA0C2D}" destId="{B14251E8-5F9A-430B-9517-28BB7459245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92F02-D245-40EB-AC6A-C5CFCD8B6817}">
      <dsp:nvSpPr>
        <dsp:cNvPr id="0" name=""/>
        <dsp:cNvSpPr/>
      </dsp:nvSpPr>
      <dsp:spPr>
        <a:xfrm>
          <a:off x="286152" y="1137"/>
          <a:ext cx="1582093" cy="1265674"/>
        </a:xfrm>
        <a:prstGeom prst="rect">
          <a:avLst/>
        </a:prstGeom>
        <a:blipFill rotWithShape="1">
          <a:blip xmlns:r="http://schemas.openxmlformats.org/officeDocument/2006/relationships" r:embed="rId1"/>
          <a:stretch>
            <a:fillRect/>
          </a:stretch>
        </a:blip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7B8B940F-D4EA-4F99-AA0F-26880454F9A0}">
      <dsp:nvSpPr>
        <dsp:cNvPr id="0" name=""/>
        <dsp:cNvSpPr/>
      </dsp:nvSpPr>
      <dsp:spPr>
        <a:xfrm>
          <a:off x="428540" y="1140244"/>
          <a:ext cx="1408062" cy="442986"/>
        </a:xfrm>
        <a:prstGeom prst="wedgeRectCallout">
          <a:avLst>
            <a:gd name="adj1" fmla="val 20250"/>
            <a:gd name="adj2" fmla="val -60700"/>
          </a:avLst>
        </a:prstGeom>
        <a:solidFill>
          <a:srgbClr val="007EA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dirty="0"/>
            <a:t>Sistemas urbanos</a:t>
          </a:r>
        </a:p>
      </dsp:txBody>
      <dsp:txXfrm>
        <a:off x="428540" y="1140244"/>
        <a:ext cx="1408062" cy="442986"/>
      </dsp:txXfrm>
    </dsp:sp>
    <dsp:sp modelId="{6CBEFD81-5521-4E73-9545-6383A58AE67F}">
      <dsp:nvSpPr>
        <dsp:cNvPr id="0" name=""/>
        <dsp:cNvSpPr/>
      </dsp:nvSpPr>
      <dsp:spPr>
        <a:xfrm>
          <a:off x="2026454" y="1137"/>
          <a:ext cx="1582093" cy="1265674"/>
        </a:xfrm>
        <a:prstGeom prst="rect">
          <a:avLst/>
        </a:prstGeom>
        <a:blipFill rotWithShape="1">
          <a:blip xmlns:r="http://schemas.openxmlformats.org/officeDocument/2006/relationships" r:embed="rId2"/>
          <a:stretch>
            <a:fillRect/>
          </a:stretch>
        </a:blip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FA34D19D-AFD7-41D8-91E7-DA9CB8A5477A}">
      <dsp:nvSpPr>
        <dsp:cNvPr id="0" name=""/>
        <dsp:cNvSpPr/>
      </dsp:nvSpPr>
      <dsp:spPr>
        <a:xfrm>
          <a:off x="2168843" y="1140244"/>
          <a:ext cx="1408062" cy="442986"/>
        </a:xfrm>
        <a:prstGeom prst="wedgeRectCallout">
          <a:avLst>
            <a:gd name="adj1" fmla="val 20250"/>
            <a:gd name="adj2" fmla="val -60700"/>
          </a:avLst>
        </a:prstGeom>
        <a:solidFill>
          <a:srgbClr val="007EA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s-ES" sz="1300" kern="1200" dirty="0"/>
            <a:t>	Sistemas extraurbanos</a:t>
          </a:r>
        </a:p>
      </dsp:txBody>
      <dsp:txXfrm>
        <a:off x="2168843" y="1140244"/>
        <a:ext cx="1408062" cy="442986"/>
      </dsp:txXfrm>
    </dsp:sp>
    <dsp:sp modelId="{B53081F4-A2F3-4AEA-B8BF-9EF58131607D}">
      <dsp:nvSpPr>
        <dsp:cNvPr id="0" name=""/>
        <dsp:cNvSpPr/>
      </dsp:nvSpPr>
      <dsp:spPr>
        <a:xfrm>
          <a:off x="3766757" y="1137"/>
          <a:ext cx="1582093" cy="1265674"/>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D36B95-FB4F-4510-BE4D-92B86B568220}">
      <dsp:nvSpPr>
        <dsp:cNvPr id="0" name=""/>
        <dsp:cNvSpPr/>
      </dsp:nvSpPr>
      <dsp:spPr>
        <a:xfrm>
          <a:off x="3909145" y="1140244"/>
          <a:ext cx="1408062" cy="442986"/>
        </a:xfrm>
        <a:prstGeom prst="wedgeRectCallout">
          <a:avLst>
            <a:gd name="adj1" fmla="val 20250"/>
            <a:gd name="adj2" fmla="val -60700"/>
          </a:avLst>
        </a:prstGeom>
        <a:solidFill>
          <a:srgbClr val="007EA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s-ES" sz="1300" kern="1200" dirty="0"/>
            <a:t>Ferrocarriles de carga</a:t>
          </a:r>
        </a:p>
      </dsp:txBody>
      <dsp:txXfrm>
        <a:off x="3909145" y="1140244"/>
        <a:ext cx="1408062" cy="442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E92F02-D245-40EB-AC6A-C5CFCD8B6817}">
      <dsp:nvSpPr>
        <dsp:cNvPr id="0" name=""/>
        <dsp:cNvSpPr/>
      </dsp:nvSpPr>
      <dsp:spPr>
        <a:xfrm>
          <a:off x="780" y="18968"/>
          <a:ext cx="3043676" cy="2434941"/>
        </a:xfrm>
        <a:prstGeom prst="rect">
          <a:avLst/>
        </a:prstGeom>
        <a:blipFill rotWithShape="1">
          <a:blip xmlns:r="http://schemas.openxmlformats.org/officeDocument/2006/relationships" r:embed="rId1"/>
          <a:stretch>
            <a:fillRect/>
          </a:stretch>
        </a:blip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7B8B940F-D4EA-4F99-AA0F-26880454F9A0}">
      <dsp:nvSpPr>
        <dsp:cNvPr id="0" name=""/>
        <dsp:cNvSpPr/>
      </dsp:nvSpPr>
      <dsp:spPr>
        <a:xfrm>
          <a:off x="274711" y="2210415"/>
          <a:ext cx="2708871" cy="852229"/>
        </a:xfrm>
        <a:prstGeom prst="wedgeRectCallout">
          <a:avLst>
            <a:gd name="adj1" fmla="val 20250"/>
            <a:gd name="adj2" fmla="val -60700"/>
          </a:avLst>
        </a:prstGeom>
        <a:solidFill>
          <a:srgbClr val="007EA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ES" sz="1900" kern="1200" dirty="0"/>
            <a:t>Infraestructura	 </a:t>
          </a:r>
        </a:p>
      </dsp:txBody>
      <dsp:txXfrm>
        <a:off x="274711" y="2210415"/>
        <a:ext cx="2708871" cy="852229"/>
      </dsp:txXfrm>
    </dsp:sp>
    <dsp:sp modelId="{6CBEFD81-5521-4E73-9545-6383A58AE67F}">
      <dsp:nvSpPr>
        <dsp:cNvPr id="0" name=""/>
        <dsp:cNvSpPr/>
      </dsp:nvSpPr>
      <dsp:spPr>
        <a:xfrm>
          <a:off x="3348824" y="18968"/>
          <a:ext cx="3043676" cy="2434941"/>
        </a:xfrm>
        <a:prstGeom prst="rect">
          <a:avLst/>
        </a:prstGeom>
        <a:blipFill rotWithShape="1">
          <a:blip xmlns:r="http://schemas.openxmlformats.org/officeDocument/2006/relationships" r:embed="rId2"/>
          <a:stretch>
            <a:fillRect/>
          </a:stretch>
        </a:blipFill>
        <a:ln w="25400" cap="flat" cmpd="sng" algn="ctr">
          <a:solidFill>
            <a:schemeClr val="tx1">
              <a:lumMod val="50000"/>
              <a:lumOff val="50000"/>
            </a:schemeClr>
          </a:solidFill>
          <a:prstDash val="solid"/>
        </a:ln>
        <a:effectLst/>
      </dsp:spPr>
      <dsp:style>
        <a:lnRef idx="2">
          <a:scrgbClr r="0" g="0" b="0"/>
        </a:lnRef>
        <a:fillRef idx="1">
          <a:scrgbClr r="0" g="0" b="0"/>
        </a:fillRef>
        <a:effectRef idx="0">
          <a:scrgbClr r="0" g="0" b="0"/>
        </a:effectRef>
        <a:fontRef idx="minor"/>
      </dsp:style>
    </dsp:sp>
    <dsp:sp modelId="{FA34D19D-AFD7-41D8-91E7-DA9CB8A5477A}">
      <dsp:nvSpPr>
        <dsp:cNvPr id="0" name=""/>
        <dsp:cNvSpPr/>
      </dsp:nvSpPr>
      <dsp:spPr>
        <a:xfrm>
          <a:off x="3622755" y="2210415"/>
          <a:ext cx="2708871" cy="852229"/>
        </a:xfrm>
        <a:prstGeom prst="wedgeRectCallout">
          <a:avLst>
            <a:gd name="adj1" fmla="val 20250"/>
            <a:gd name="adj2" fmla="val -60700"/>
          </a:avLst>
        </a:prstGeom>
        <a:solidFill>
          <a:srgbClr val="007EA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s-ES" sz="1900" kern="1200" dirty="0"/>
            <a:t>	Superestructura</a:t>
          </a:r>
        </a:p>
      </dsp:txBody>
      <dsp:txXfrm>
        <a:off x="3622755" y="2210415"/>
        <a:ext cx="2708871" cy="8522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3ECAD-91D6-4547-B227-7F5DD8DBD413}">
      <dsp:nvSpPr>
        <dsp:cNvPr id="0" name=""/>
        <dsp:cNvSpPr/>
      </dsp:nvSpPr>
      <dsp:spPr>
        <a:xfrm>
          <a:off x="3329" y="855690"/>
          <a:ext cx="1880381" cy="1593236"/>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CAB67D-B7A1-420C-ABA6-58BCF9512F93}">
      <dsp:nvSpPr>
        <dsp:cNvPr id="0" name=""/>
        <dsp:cNvSpPr/>
      </dsp:nvSpPr>
      <dsp:spPr>
        <a:xfrm>
          <a:off x="1633313" y="1078644"/>
          <a:ext cx="891649" cy="928031"/>
        </a:xfrm>
        <a:prstGeom prst="roundRect">
          <a:avLst>
            <a:gd name="adj" fmla="val 10000"/>
          </a:avLst>
        </a:prstGeom>
        <a:solidFill>
          <a:schemeClr val="lt1">
            <a:alpha val="90000"/>
            <a:hueOff val="0"/>
            <a:satOff val="0"/>
            <a:lumOff val="0"/>
            <a:alphaOff val="0"/>
          </a:schemeClr>
        </a:solidFill>
        <a:ln w="25400" cap="flat" cmpd="sng" algn="ctr">
          <a:solidFill>
            <a:srgbClr val="007EAF"/>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t>Base del camino de rodadura sobre la que se apoya toda la superestructura.</a:t>
          </a:r>
        </a:p>
      </dsp:txBody>
      <dsp:txXfrm>
        <a:off x="1659429" y="1104760"/>
        <a:ext cx="839417" cy="875799"/>
      </dsp:txXfrm>
    </dsp:sp>
    <dsp:sp modelId="{6C351F5B-26D5-4AEA-ACDD-FFEFC4C6469F}">
      <dsp:nvSpPr>
        <dsp:cNvPr id="0" name=""/>
        <dsp:cNvSpPr/>
      </dsp:nvSpPr>
      <dsp:spPr>
        <a:xfrm>
          <a:off x="3329" y="551894"/>
          <a:ext cx="1880381" cy="274349"/>
        </a:xfrm>
        <a:prstGeom prst="rect">
          <a:avLst/>
        </a:prstGeom>
        <a:solidFill>
          <a:srgbClr val="007EA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s-ES" sz="1100" kern="1200" dirty="0"/>
            <a:t>Plataforma</a:t>
          </a:r>
        </a:p>
      </dsp:txBody>
      <dsp:txXfrm>
        <a:off x="3329" y="551894"/>
        <a:ext cx="1880381" cy="274349"/>
      </dsp:txXfrm>
    </dsp:sp>
    <dsp:sp modelId="{4D92763F-E1B8-4F3F-A812-F66B7CBC82CB}">
      <dsp:nvSpPr>
        <dsp:cNvPr id="0" name=""/>
        <dsp:cNvSpPr/>
      </dsp:nvSpPr>
      <dsp:spPr>
        <a:xfrm>
          <a:off x="3077408" y="855690"/>
          <a:ext cx="1880381" cy="1593236"/>
        </a:xfrm>
        <a:prstGeom prst="rect">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727B3-FC55-4A5D-9198-DAC13CDC645D}">
      <dsp:nvSpPr>
        <dsp:cNvPr id="0" name=""/>
        <dsp:cNvSpPr/>
      </dsp:nvSpPr>
      <dsp:spPr>
        <a:xfrm>
          <a:off x="4707392" y="1078644"/>
          <a:ext cx="891649" cy="928031"/>
        </a:xfrm>
        <a:prstGeom prst="roundRect">
          <a:avLst>
            <a:gd name="adj" fmla="val 10000"/>
          </a:avLst>
        </a:prstGeom>
        <a:solidFill>
          <a:schemeClr val="lt1">
            <a:alpha val="90000"/>
            <a:hueOff val="0"/>
            <a:satOff val="0"/>
            <a:lumOff val="0"/>
            <a:alphaOff val="0"/>
          </a:schemeClr>
        </a:solidFill>
        <a:ln w="25400" cap="flat" cmpd="sng" algn="ctr">
          <a:solidFill>
            <a:srgbClr val="007EAF"/>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t>Muros de contención, drenajes, saneamientos, etc.</a:t>
          </a:r>
        </a:p>
      </dsp:txBody>
      <dsp:txXfrm>
        <a:off x="4733508" y="1104760"/>
        <a:ext cx="839417" cy="875799"/>
      </dsp:txXfrm>
    </dsp:sp>
    <dsp:sp modelId="{DD774AC4-EBBF-4E81-BE2A-6DE234A6CEFF}">
      <dsp:nvSpPr>
        <dsp:cNvPr id="0" name=""/>
        <dsp:cNvSpPr/>
      </dsp:nvSpPr>
      <dsp:spPr>
        <a:xfrm>
          <a:off x="3077408" y="551894"/>
          <a:ext cx="1880381" cy="274349"/>
        </a:xfrm>
        <a:prstGeom prst="rect">
          <a:avLst/>
        </a:prstGeom>
        <a:solidFill>
          <a:srgbClr val="007EA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s-ES" sz="1100" kern="1200" dirty="0"/>
            <a:t>Obras de drenaje y defensa:</a:t>
          </a:r>
        </a:p>
      </dsp:txBody>
      <dsp:txXfrm>
        <a:off x="3077408" y="551894"/>
        <a:ext cx="1880381" cy="274349"/>
      </dsp:txXfrm>
    </dsp:sp>
    <dsp:sp modelId="{F4CC380A-133B-453E-8B15-C290B5E5DF63}">
      <dsp:nvSpPr>
        <dsp:cNvPr id="0" name=""/>
        <dsp:cNvSpPr/>
      </dsp:nvSpPr>
      <dsp:spPr>
        <a:xfrm>
          <a:off x="6151487" y="855690"/>
          <a:ext cx="1880381" cy="1593236"/>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D0B30B-EAA1-47EE-9407-93CC7B94F7F4}">
      <dsp:nvSpPr>
        <dsp:cNvPr id="0" name=""/>
        <dsp:cNvSpPr/>
      </dsp:nvSpPr>
      <dsp:spPr>
        <a:xfrm>
          <a:off x="7781471" y="1078644"/>
          <a:ext cx="891649" cy="928031"/>
        </a:xfrm>
        <a:prstGeom prst="roundRect">
          <a:avLst>
            <a:gd name="adj" fmla="val 10000"/>
          </a:avLst>
        </a:prstGeom>
        <a:solidFill>
          <a:schemeClr val="lt1">
            <a:alpha val="90000"/>
            <a:hueOff val="0"/>
            <a:satOff val="0"/>
            <a:lumOff val="0"/>
            <a:alphaOff val="0"/>
          </a:schemeClr>
        </a:solidFill>
        <a:ln w="25400" cap="flat" cmpd="sng" algn="ctr">
          <a:solidFill>
            <a:srgbClr val="007EAF"/>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rtl="0">
            <a:lnSpc>
              <a:spcPct val="90000"/>
            </a:lnSpc>
            <a:spcBef>
              <a:spcPct val="0"/>
            </a:spcBef>
            <a:spcAft>
              <a:spcPct val="35000"/>
            </a:spcAft>
            <a:buNone/>
          </a:pPr>
          <a:r>
            <a:rPr lang="es-ES" sz="800" kern="1200" dirty="0"/>
            <a:t>Viaductos, puentes, túneles, pasos a nivel, pasos a distinto nivel</a:t>
          </a:r>
        </a:p>
      </dsp:txBody>
      <dsp:txXfrm>
        <a:off x="7807587" y="1104760"/>
        <a:ext cx="839417" cy="875799"/>
      </dsp:txXfrm>
    </dsp:sp>
    <dsp:sp modelId="{B9C55055-1043-4707-8231-8936EAB77188}">
      <dsp:nvSpPr>
        <dsp:cNvPr id="0" name=""/>
        <dsp:cNvSpPr/>
      </dsp:nvSpPr>
      <dsp:spPr>
        <a:xfrm>
          <a:off x="6151487" y="551894"/>
          <a:ext cx="1880381" cy="274349"/>
        </a:xfrm>
        <a:prstGeom prst="rect">
          <a:avLst/>
        </a:prstGeom>
        <a:solidFill>
          <a:srgbClr val="007EA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rtl="0">
            <a:lnSpc>
              <a:spcPct val="90000"/>
            </a:lnSpc>
            <a:spcBef>
              <a:spcPct val="0"/>
            </a:spcBef>
            <a:spcAft>
              <a:spcPct val="35000"/>
            </a:spcAft>
            <a:buNone/>
          </a:pPr>
          <a:r>
            <a:rPr lang="es-ES" sz="1100" kern="1200" dirty="0"/>
            <a:t>Obras de fábrica</a:t>
          </a:r>
        </a:p>
      </dsp:txBody>
      <dsp:txXfrm>
        <a:off x="6151487" y="551894"/>
        <a:ext cx="1880381" cy="2743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6A51F-595F-4CF2-8866-A90057A16F48}">
      <dsp:nvSpPr>
        <dsp:cNvPr id="0" name=""/>
        <dsp:cNvSpPr/>
      </dsp:nvSpPr>
      <dsp:spPr>
        <a:xfrm>
          <a:off x="4220521" y="1213543"/>
          <a:ext cx="3497231" cy="303478"/>
        </a:xfrm>
        <a:custGeom>
          <a:avLst/>
          <a:gdLst/>
          <a:ahLst/>
          <a:cxnLst/>
          <a:rect l="0" t="0" r="0" b="0"/>
          <a:pathLst>
            <a:path>
              <a:moveTo>
                <a:pt x="0" y="0"/>
              </a:moveTo>
              <a:lnTo>
                <a:pt x="0" y="151739"/>
              </a:lnTo>
              <a:lnTo>
                <a:pt x="3497231" y="151739"/>
              </a:lnTo>
              <a:lnTo>
                <a:pt x="3497231" y="3034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EC7B2D-6787-4C21-91D0-DC544131E8E4}">
      <dsp:nvSpPr>
        <dsp:cNvPr id="0" name=""/>
        <dsp:cNvSpPr/>
      </dsp:nvSpPr>
      <dsp:spPr>
        <a:xfrm>
          <a:off x="4220521" y="1213543"/>
          <a:ext cx="1748615" cy="303478"/>
        </a:xfrm>
        <a:custGeom>
          <a:avLst/>
          <a:gdLst/>
          <a:ahLst/>
          <a:cxnLst/>
          <a:rect l="0" t="0" r="0" b="0"/>
          <a:pathLst>
            <a:path>
              <a:moveTo>
                <a:pt x="0" y="0"/>
              </a:moveTo>
              <a:lnTo>
                <a:pt x="0" y="151739"/>
              </a:lnTo>
              <a:lnTo>
                <a:pt x="1748615" y="151739"/>
              </a:lnTo>
              <a:lnTo>
                <a:pt x="1748615" y="3034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C75CBB-0650-4625-8544-C098886B8351}">
      <dsp:nvSpPr>
        <dsp:cNvPr id="0" name=""/>
        <dsp:cNvSpPr/>
      </dsp:nvSpPr>
      <dsp:spPr>
        <a:xfrm>
          <a:off x="4174801" y="1213543"/>
          <a:ext cx="91440" cy="303478"/>
        </a:xfrm>
        <a:custGeom>
          <a:avLst/>
          <a:gdLst/>
          <a:ahLst/>
          <a:cxnLst/>
          <a:rect l="0" t="0" r="0" b="0"/>
          <a:pathLst>
            <a:path>
              <a:moveTo>
                <a:pt x="45720" y="0"/>
              </a:moveTo>
              <a:lnTo>
                <a:pt x="45720" y="3034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4280B0-E2A1-4FA9-A1DD-31D3B12053C9}">
      <dsp:nvSpPr>
        <dsp:cNvPr id="0" name=""/>
        <dsp:cNvSpPr/>
      </dsp:nvSpPr>
      <dsp:spPr>
        <a:xfrm>
          <a:off x="2471905" y="1213543"/>
          <a:ext cx="1748615" cy="303478"/>
        </a:xfrm>
        <a:custGeom>
          <a:avLst/>
          <a:gdLst/>
          <a:ahLst/>
          <a:cxnLst/>
          <a:rect l="0" t="0" r="0" b="0"/>
          <a:pathLst>
            <a:path>
              <a:moveTo>
                <a:pt x="1748615" y="0"/>
              </a:moveTo>
              <a:lnTo>
                <a:pt x="1748615" y="151739"/>
              </a:lnTo>
              <a:lnTo>
                <a:pt x="0" y="151739"/>
              </a:lnTo>
              <a:lnTo>
                <a:pt x="0" y="3034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50FCDF2-ACBA-4D66-8388-5C5FDC73E9BE}">
      <dsp:nvSpPr>
        <dsp:cNvPr id="0" name=""/>
        <dsp:cNvSpPr/>
      </dsp:nvSpPr>
      <dsp:spPr>
        <a:xfrm>
          <a:off x="723289" y="1213543"/>
          <a:ext cx="3497231" cy="303478"/>
        </a:xfrm>
        <a:custGeom>
          <a:avLst/>
          <a:gdLst/>
          <a:ahLst/>
          <a:cxnLst/>
          <a:rect l="0" t="0" r="0" b="0"/>
          <a:pathLst>
            <a:path>
              <a:moveTo>
                <a:pt x="3497231" y="0"/>
              </a:moveTo>
              <a:lnTo>
                <a:pt x="3497231" y="151739"/>
              </a:lnTo>
              <a:lnTo>
                <a:pt x="0" y="151739"/>
              </a:lnTo>
              <a:lnTo>
                <a:pt x="0" y="303478"/>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13C2F3-93A7-4C43-9899-80AF15B553D3}">
      <dsp:nvSpPr>
        <dsp:cNvPr id="0" name=""/>
        <dsp:cNvSpPr/>
      </dsp:nvSpPr>
      <dsp:spPr>
        <a:xfrm>
          <a:off x="3859237" y="490975"/>
          <a:ext cx="722568" cy="72256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656207-6D4F-44FD-8B7F-28B455318E8A}">
      <dsp:nvSpPr>
        <dsp:cNvPr id="0" name=""/>
        <dsp:cNvSpPr/>
      </dsp:nvSpPr>
      <dsp:spPr>
        <a:xfrm>
          <a:off x="3859237" y="490975"/>
          <a:ext cx="722568" cy="72256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4E4894-C9D4-4D23-8BC9-90F7F55FA2F4}">
      <dsp:nvSpPr>
        <dsp:cNvPr id="0" name=""/>
        <dsp:cNvSpPr/>
      </dsp:nvSpPr>
      <dsp:spPr>
        <a:xfrm>
          <a:off x="3497952" y="621037"/>
          <a:ext cx="1445137" cy="4624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s-ES" sz="1000" kern="1200" dirty="0"/>
            <a:t>SUPERESTRUCTURA</a:t>
          </a:r>
        </a:p>
      </dsp:txBody>
      <dsp:txXfrm>
        <a:off x="3497952" y="621037"/>
        <a:ext cx="1445137" cy="462443"/>
      </dsp:txXfrm>
    </dsp:sp>
    <dsp:sp modelId="{D3829F75-FC8D-4421-92BD-E99101FAF640}">
      <dsp:nvSpPr>
        <dsp:cNvPr id="0" name=""/>
        <dsp:cNvSpPr/>
      </dsp:nvSpPr>
      <dsp:spPr>
        <a:xfrm>
          <a:off x="362005" y="1517022"/>
          <a:ext cx="722568" cy="72256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FDFCAF-E698-4A7A-9CA1-00A65BBF75DE}">
      <dsp:nvSpPr>
        <dsp:cNvPr id="0" name=""/>
        <dsp:cNvSpPr/>
      </dsp:nvSpPr>
      <dsp:spPr>
        <a:xfrm>
          <a:off x="362005" y="1517022"/>
          <a:ext cx="722568" cy="72256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8D065D-FAAC-4DFF-B415-2E5B6AEB5A35}">
      <dsp:nvSpPr>
        <dsp:cNvPr id="0" name=""/>
        <dsp:cNvSpPr/>
      </dsp:nvSpPr>
      <dsp:spPr>
        <a:xfrm>
          <a:off x="721" y="1647084"/>
          <a:ext cx="1445137" cy="4624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s-ES" sz="1000" kern="1200" dirty="0"/>
            <a:t>VIA</a:t>
          </a:r>
        </a:p>
      </dsp:txBody>
      <dsp:txXfrm>
        <a:off x="721" y="1647084"/>
        <a:ext cx="1445137" cy="462443"/>
      </dsp:txXfrm>
    </dsp:sp>
    <dsp:sp modelId="{9EA03EE0-7A81-4471-B0C5-ED33A0ED6408}">
      <dsp:nvSpPr>
        <dsp:cNvPr id="0" name=""/>
        <dsp:cNvSpPr/>
      </dsp:nvSpPr>
      <dsp:spPr>
        <a:xfrm>
          <a:off x="2110621" y="1517022"/>
          <a:ext cx="722568" cy="72256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199ED0-4517-48EE-A4E9-9980F4CEF163}">
      <dsp:nvSpPr>
        <dsp:cNvPr id="0" name=""/>
        <dsp:cNvSpPr/>
      </dsp:nvSpPr>
      <dsp:spPr>
        <a:xfrm>
          <a:off x="2110621" y="1517022"/>
          <a:ext cx="722568" cy="72256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CAE143-62BF-46CD-8C3B-FC5FA319BD86}">
      <dsp:nvSpPr>
        <dsp:cNvPr id="0" name=""/>
        <dsp:cNvSpPr/>
      </dsp:nvSpPr>
      <dsp:spPr>
        <a:xfrm>
          <a:off x="1749337" y="1647084"/>
          <a:ext cx="1445137" cy="4624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s-ES" sz="1000" kern="1200" dirty="0"/>
            <a:t>APARATOS DE VIA</a:t>
          </a:r>
        </a:p>
      </dsp:txBody>
      <dsp:txXfrm>
        <a:off x="1749337" y="1647084"/>
        <a:ext cx="1445137" cy="462443"/>
      </dsp:txXfrm>
    </dsp:sp>
    <dsp:sp modelId="{3C6DCB4A-2F33-46EA-8D12-F18C1AB2C1C3}">
      <dsp:nvSpPr>
        <dsp:cNvPr id="0" name=""/>
        <dsp:cNvSpPr/>
      </dsp:nvSpPr>
      <dsp:spPr>
        <a:xfrm>
          <a:off x="3859237" y="1517022"/>
          <a:ext cx="722568" cy="72256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AE259A-CFD6-4E0B-9B03-C3BDD295D35D}">
      <dsp:nvSpPr>
        <dsp:cNvPr id="0" name=""/>
        <dsp:cNvSpPr/>
      </dsp:nvSpPr>
      <dsp:spPr>
        <a:xfrm>
          <a:off x="3859237" y="1517022"/>
          <a:ext cx="722568" cy="72256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571997-D8B6-486D-8930-4134668FB752}">
      <dsp:nvSpPr>
        <dsp:cNvPr id="0" name=""/>
        <dsp:cNvSpPr/>
      </dsp:nvSpPr>
      <dsp:spPr>
        <a:xfrm>
          <a:off x="3497952" y="1647084"/>
          <a:ext cx="1445137" cy="4624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s-ES" sz="1000" kern="1200" dirty="0"/>
            <a:t>DETECCIÓN DE TREN</a:t>
          </a:r>
        </a:p>
      </dsp:txBody>
      <dsp:txXfrm>
        <a:off x="3497952" y="1647084"/>
        <a:ext cx="1445137" cy="462443"/>
      </dsp:txXfrm>
    </dsp:sp>
    <dsp:sp modelId="{DFAC4B83-103E-4D47-BC2E-A79BD9FD6E6E}">
      <dsp:nvSpPr>
        <dsp:cNvPr id="0" name=""/>
        <dsp:cNvSpPr/>
      </dsp:nvSpPr>
      <dsp:spPr>
        <a:xfrm>
          <a:off x="5607853" y="1517022"/>
          <a:ext cx="722568" cy="72256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236E93-A482-47A3-A75C-9ED07972F73C}">
      <dsp:nvSpPr>
        <dsp:cNvPr id="0" name=""/>
        <dsp:cNvSpPr/>
      </dsp:nvSpPr>
      <dsp:spPr>
        <a:xfrm>
          <a:off x="5607853" y="1517022"/>
          <a:ext cx="722568" cy="72256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7BE066-EE39-46AA-A753-73A578B80D7F}">
      <dsp:nvSpPr>
        <dsp:cNvPr id="0" name=""/>
        <dsp:cNvSpPr/>
      </dsp:nvSpPr>
      <dsp:spPr>
        <a:xfrm>
          <a:off x="5246568" y="1647084"/>
          <a:ext cx="1445137" cy="4624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s-ES" sz="1000" kern="1200" dirty="0"/>
            <a:t>SEÑALES</a:t>
          </a:r>
        </a:p>
      </dsp:txBody>
      <dsp:txXfrm>
        <a:off x="5246568" y="1647084"/>
        <a:ext cx="1445137" cy="462443"/>
      </dsp:txXfrm>
    </dsp:sp>
    <dsp:sp modelId="{D403F9F2-B368-44A7-BDBF-84568BE1F7D2}">
      <dsp:nvSpPr>
        <dsp:cNvPr id="0" name=""/>
        <dsp:cNvSpPr/>
      </dsp:nvSpPr>
      <dsp:spPr>
        <a:xfrm>
          <a:off x="7356468" y="1517022"/>
          <a:ext cx="722568" cy="722568"/>
        </a:xfrm>
        <a:prstGeom prst="arc">
          <a:avLst>
            <a:gd name="adj1" fmla="val 13200000"/>
            <a:gd name="adj2" fmla="val 192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41758E-0C26-4CBB-B779-C0E409BA488F}">
      <dsp:nvSpPr>
        <dsp:cNvPr id="0" name=""/>
        <dsp:cNvSpPr/>
      </dsp:nvSpPr>
      <dsp:spPr>
        <a:xfrm>
          <a:off x="7356468" y="1517022"/>
          <a:ext cx="722568" cy="722568"/>
        </a:xfrm>
        <a:prstGeom prst="arc">
          <a:avLst>
            <a:gd name="adj1" fmla="val 2400000"/>
            <a:gd name="adj2" fmla="val 840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6227B7-787A-4CC0-BD96-5601FD97C8DA}">
      <dsp:nvSpPr>
        <dsp:cNvPr id="0" name=""/>
        <dsp:cNvSpPr/>
      </dsp:nvSpPr>
      <dsp:spPr>
        <a:xfrm>
          <a:off x="6995184" y="1647084"/>
          <a:ext cx="1445137" cy="462443"/>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s-ES" sz="1000" kern="1200" dirty="0"/>
            <a:t>ENERGÍA</a:t>
          </a:r>
        </a:p>
      </dsp:txBody>
      <dsp:txXfrm>
        <a:off x="6995184" y="1647084"/>
        <a:ext cx="1445137" cy="4624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59D45-2B49-49B6-ACCB-7EF6934953E7}">
      <dsp:nvSpPr>
        <dsp:cNvPr id="0" name=""/>
        <dsp:cNvSpPr/>
      </dsp:nvSpPr>
      <dsp:spPr>
        <a:xfrm>
          <a:off x="649450" y="0"/>
          <a:ext cx="7360439" cy="2286046"/>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3E481D-D8DC-4421-A775-1AD02C5A8FF0}">
      <dsp:nvSpPr>
        <dsp:cNvPr id="0" name=""/>
        <dsp:cNvSpPr/>
      </dsp:nvSpPr>
      <dsp:spPr>
        <a:xfrm>
          <a:off x="4333" y="685813"/>
          <a:ext cx="2084499" cy="914418"/>
        </a:xfrm>
        <a:prstGeom prst="roundRect">
          <a:avLst/>
        </a:prstGeom>
        <a:solidFill>
          <a:schemeClr val="dk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s-ES" sz="1300" kern="1200" dirty="0"/>
            <a:t>Sistemas de Comandos a distancia</a:t>
          </a:r>
        </a:p>
      </dsp:txBody>
      <dsp:txXfrm>
        <a:off x="48971" y="730451"/>
        <a:ext cx="1995223" cy="825142"/>
      </dsp:txXfrm>
    </dsp:sp>
    <dsp:sp modelId="{0E75A922-2AB7-44E4-8BEB-4C06D1057C65}">
      <dsp:nvSpPr>
        <dsp:cNvPr id="0" name=""/>
        <dsp:cNvSpPr/>
      </dsp:nvSpPr>
      <dsp:spPr>
        <a:xfrm>
          <a:off x="2193058" y="685813"/>
          <a:ext cx="2084499" cy="914418"/>
        </a:xfrm>
        <a:prstGeom prst="roundRect">
          <a:avLst/>
        </a:prstGeom>
        <a:solidFill>
          <a:schemeClr val="dk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s-ES" sz="1300" kern="1200" dirty="0"/>
            <a:t>Sistema de enclavamiento (ENCE)</a:t>
          </a:r>
        </a:p>
      </dsp:txBody>
      <dsp:txXfrm>
        <a:off x="2237696" y="730451"/>
        <a:ext cx="1995223" cy="825142"/>
      </dsp:txXfrm>
    </dsp:sp>
    <dsp:sp modelId="{ED5C0CEF-DA60-4606-B4A3-0DD0118318E8}">
      <dsp:nvSpPr>
        <dsp:cNvPr id="0" name=""/>
        <dsp:cNvSpPr/>
      </dsp:nvSpPr>
      <dsp:spPr>
        <a:xfrm>
          <a:off x="4381782" y="685813"/>
          <a:ext cx="2084499" cy="914418"/>
        </a:xfrm>
        <a:prstGeom prst="roundRect">
          <a:avLst/>
        </a:prstGeom>
        <a:solidFill>
          <a:schemeClr val="dk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s-ES" sz="1300" kern="1200" dirty="0"/>
            <a:t>Sistema de ATP</a:t>
          </a:r>
        </a:p>
      </dsp:txBody>
      <dsp:txXfrm>
        <a:off x="4426420" y="730451"/>
        <a:ext cx="1995223" cy="825142"/>
      </dsp:txXfrm>
    </dsp:sp>
    <dsp:sp modelId="{B14251E8-5F9A-430B-9517-28BB74592454}">
      <dsp:nvSpPr>
        <dsp:cNvPr id="0" name=""/>
        <dsp:cNvSpPr/>
      </dsp:nvSpPr>
      <dsp:spPr>
        <a:xfrm>
          <a:off x="6570506" y="685813"/>
          <a:ext cx="2084499" cy="914418"/>
        </a:xfrm>
        <a:prstGeom prst="roundRect">
          <a:avLst/>
        </a:prstGeom>
        <a:solidFill>
          <a:schemeClr val="dk2">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s-ES" sz="1300" kern="1200" dirty="0"/>
            <a:t>Sistemas de detección de trenes (Circuitos de vías y contadores de ejes)</a:t>
          </a:r>
        </a:p>
      </dsp:txBody>
      <dsp:txXfrm>
        <a:off x="6615144" y="730451"/>
        <a:ext cx="1995223" cy="825142"/>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3772A03-8192-4C8E-851E-DA871DEC8922}" type="datetimeFigureOut">
              <a:rPr lang="fr-FR" smtClean="0"/>
              <a:t>15/02/2022</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E02B30-12CB-41F2-81B0-A9C2A6B11C9F}" type="slidenum">
              <a:rPr lang="fr-FR" smtClean="0"/>
              <a:t>‹Nº›</a:t>
            </a:fld>
            <a:endParaRPr lang="fr-FR"/>
          </a:p>
        </p:txBody>
      </p:sp>
    </p:spTree>
    <p:extLst>
      <p:ext uri="{BB962C8B-B14F-4D97-AF65-F5344CB8AC3E}">
        <p14:creationId xmlns:p14="http://schemas.microsoft.com/office/powerpoint/2010/main" val="1486853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15/02/2022</a:t>
            </a:fld>
            <a:endParaRPr lang="fr-FR" dirty="0"/>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‹Nº›</a:t>
            </a:fld>
            <a:endParaRPr lang="fr-FR" dirty="0"/>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E1208A-3F19-4B63-B0B3-FCD25ADDCFF3}" type="slidenum">
              <a:rPr lang="es-ES" altLang="es-ES"/>
              <a:pPr/>
              <a:t>41</a:t>
            </a:fld>
            <a:endParaRPr lang="es-ES" altLang="es-ES" dirty="0"/>
          </a:p>
        </p:txBody>
      </p:sp>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s-ES" altLang="es-ES" dirty="0"/>
          </a:p>
        </p:txBody>
      </p:sp>
    </p:spTree>
    <p:extLst>
      <p:ext uri="{BB962C8B-B14F-4D97-AF65-F5344CB8AC3E}">
        <p14:creationId xmlns:p14="http://schemas.microsoft.com/office/powerpoint/2010/main" val="144395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E1208A-3F19-4B63-B0B3-FCD25ADDCFF3}" type="slidenum">
              <a:rPr lang="es-ES" altLang="es-ES"/>
              <a:pPr/>
              <a:t>42</a:t>
            </a:fld>
            <a:endParaRPr lang="es-ES" altLang="es-ES" dirty="0"/>
          </a:p>
        </p:txBody>
      </p:sp>
      <p:sp>
        <p:nvSpPr>
          <p:cNvPr id="699394" name="Rectangle 2"/>
          <p:cNvSpPr>
            <a:spLocks noGrp="1" noRot="1" noChangeAspect="1" noChangeArrowheads="1" noTextEdit="1"/>
          </p:cNvSpPr>
          <p:nvPr>
            <p:ph type="sldImg"/>
          </p:nvPr>
        </p:nvSpPr>
        <p:spPr>
          <a:ln/>
        </p:spPr>
      </p:sp>
      <p:sp>
        <p:nvSpPr>
          <p:cNvPr id="699395" name="Rectangle 3"/>
          <p:cNvSpPr>
            <a:spLocks noGrp="1" noChangeArrowheads="1"/>
          </p:cNvSpPr>
          <p:nvPr>
            <p:ph type="body" idx="1"/>
          </p:nvPr>
        </p:nvSpPr>
        <p:spPr/>
        <p:txBody>
          <a:bodyPr/>
          <a:lstStyle/>
          <a:p>
            <a:endParaRPr lang="es-ES" altLang="es-ES" dirty="0"/>
          </a:p>
        </p:txBody>
      </p:sp>
    </p:spTree>
    <p:extLst>
      <p:ext uri="{BB962C8B-B14F-4D97-AF65-F5344CB8AC3E}">
        <p14:creationId xmlns:p14="http://schemas.microsoft.com/office/powerpoint/2010/main" val="2761233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358776" y="3127188"/>
            <a:ext cx="8426449" cy="576000"/>
          </a:xfrm>
        </p:spPr>
        <p:txBody>
          <a:bodyPr/>
          <a:lstStyle>
            <a:lvl1pPr marL="0" indent="0" algn="ctr">
              <a:buNone/>
              <a:defRPr sz="15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pic>
        <p:nvPicPr>
          <p:cNvPr id="10"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6591"/>
            <a:ext cx="1260000" cy="283729"/>
          </a:xfrm>
          <a:prstGeom prst="rect">
            <a:avLst/>
          </a:prstGeom>
        </p:spPr>
      </p:pic>
      <p:sp>
        <p:nvSpPr>
          <p:cNvPr id="8" name="Espace réservé du texte 7"/>
          <p:cNvSpPr>
            <a:spLocks noGrp="1"/>
          </p:cNvSpPr>
          <p:nvPr>
            <p:ph type="body" sz="quarter" idx="13" hasCustomPrompt="1"/>
          </p:nvPr>
        </p:nvSpPr>
        <p:spPr>
          <a:xfrm>
            <a:off x="359999" y="403199"/>
            <a:ext cx="8427600" cy="2538000"/>
          </a:xfrm>
        </p:spPr>
        <p:txBody>
          <a:bodyPr anchor="b" anchorCtr="0"/>
          <a:lstStyle>
            <a:lvl1pPr marL="0" indent="0">
              <a:lnSpc>
                <a:spcPct val="95000"/>
              </a:lnSpc>
              <a:buFont typeface="Arial" panose="020B0604020202020204" pitchFamily="34" charset="0"/>
              <a:buNone/>
              <a:defRPr sz="3000">
                <a:solidFill>
                  <a:schemeClr val="bg1"/>
                </a:solidFill>
              </a:defRPr>
            </a:lvl1pPr>
            <a:lvl2pPr marL="0" indent="0">
              <a:lnSpc>
                <a:spcPct val="95000"/>
              </a:lnSpc>
              <a:buNone/>
              <a:defRPr sz="2500">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343261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16200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604764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419192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6868654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2383684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402663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051833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hapter P2185C">
    <p:spTree>
      <p:nvGrpSpPr>
        <p:cNvPr id="1" name=""/>
        <p:cNvGrpSpPr/>
        <p:nvPr/>
      </p:nvGrpSpPr>
      <p:grpSpPr>
        <a:xfrm>
          <a:off x="0" y="0"/>
          <a:ext cx="0" cy="0"/>
          <a:chOff x="0" y="0"/>
          <a:chExt cx="0" cy="0"/>
        </a:xfrm>
      </p:grpSpPr>
      <p:sp>
        <p:nvSpPr>
          <p:cNvPr id="2" name="Rectangle 1"/>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336391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3264501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84698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358776" y="3127188"/>
            <a:ext cx="8426449" cy="576000"/>
          </a:xfrm>
        </p:spPr>
        <p:txBody>
          <a:bodyPr/>
          <a:lstStyle>
            <a:lvl1pPr marL="0" indent="0" algn="ctr">
              <a:buNone/>
              <a:defRPr sz="15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pic>
        <p:nvPicPr>
          <p:cNvPr id="10"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6591"/>
            <a:ext cx="1260000" cy="283729"/>
          </a:xfrm>
          <a:prstGeom prst="rect">
            <a:avLst/>
          </a:prstGeom>
        </p:spPr>
      </p:pic>
      <p:sp>
        <p:nvSpPr>
          <p:cNvPr id="8" name="Espace réservé du texte 7"/>
          <p:cNvSpPr>
            <a:spLocks noGrp="1"/>
          </p:cNvSpPr>
          <p:nvPr>
            <p:ph type="body" sz="quarter" idx="13" hasCustomPrompt="1"/>
          </p:nvPr>
        </p:nvSpPr>
        <p:spPr>
          <a:xfrm>
            <a:off x="359999" y="403199"/>
            <a:ext cx="8427600" cy="2538000"/>
          </a:xfrm>
        </p:spPr>
        <p:txBody>
          <a:bodyPr anchor="b" anchorCtr="0"/>
          <a:lstStyle>
            <a:lvl1pPr marL="0" indent="0">
              <a:lnSpc>
                <a:spcPct val="95000"/>
              </a:lnSpc>
              <a:buFont typeface="Arial" panose="020B0604020202020204" pitchFamily="34" charset="0"/>
              <a:buNone/>
              <a:defRPr sz="3000">
                <a:solidFill>
                  <a:schemeClr val="bg1"/>
                </a:solidFill>
              </a:defRPr>
            </a:lvl1pPr>
            <a:lvl2pPr marL="0" indent="0">
              <a:lnSpc>
                <a:spcPct val="95000"/>
              </a:lnSpc>
              <a:buNone/>
              <a:defRPr sz="2500">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41357638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r>
              <a:rPr lang="es-ES" noProof="0"/>
              <a:t>Date</a:t>
            </a:r>
            <a:endParaRPr lang="en-US" noProof="0" dirty="0"/>
          </a:p>
        </p:txBody>
      </p:sp>
      <p:sp>
        <p:nvSpPr>
          <p:cNvPr id="8" name="Espace réservé du pied de page 7"/>
          <p:cNvSpPr>
            <a:spLocks noGrp="1"/>
          </p:cNvSpPr>
          <p:nvPr>
            <p:ph type="ftr" sz="quarter" idx="11"/>
          </p:nvPr>
        </p:nvSpPr>
        <p:spPr bwMode="gray"/>
        <p:txBody>
          <a:bodyPr/>
          <a:lstStyle/>
          <a:p>
            <a:r>
              <a:rPr lang="en-US" noProof="0"/>
              <a:t>Introducción a la señalización</a:t>
            </a:r>
            <a:endParaRPr lang="en-US" noProof="0"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‹Nº›</a:t>
            </a:fld>
            <a:endParaRPr lang="en-US" noProof="0" dirty="0"/>
          </a:p>
        </p:txBody>
      </p:sp>
    </p:spTree>
    <p:extLst>
      <p:ext uri="{BB962C8B-B14F-4D97-AF65-F5344CB8AC3E}">
        <p14:creationId xmlns:p14="http://schemas.microsoft.com/office/powerpoint/2010/main" val="2723346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r>
              <a:rPr lang="es-ES" noProof="0"/>
              <a:t>Date</a:t>
            </a:r>
            <a:endParaRPr lang="en-US" noProof="0" dirty="0"/>
          </a:p>
        </p:txBody>
      </p:sp>
      <p:sp>
        <p:nvSpPr>
          <p:cNvPr id="8" name="Espace réservé du pied de page 7"/>
          <p:cNvSpPr>
            <a:spLocks noGrp="1"/>
          </p:cNvSpPr>
          <p:nvPr>
            <p:ph type="ftr" sz="quarter" idx="11"/>
          </p:nvPr>
        </p:nvSpPr>
        <p:spPr bwMode="gray"/>
        <p:txBody>
          <a:bodyPr/>
          <a:lstStyle/>
          <a:p>
            <a:r>
              <a:rPr lang="en-US" noProof="0"/>
              <a:t>Introducción a la señalización</a:t>
            </a:r>
            <a:endParaRPr lang="en-US" noProof="0"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‹Nº›</a:t>
            </a:fld>
            <a:endParaRPr lang="en-US" noProof="0" dirty="0"/>
          </a:p>
        </p:txBody>
      </p:sp>
      <p:sp>
        <p:nvSpPr>
          <p:cNvPr id="6" name="Espace réservé du texte 5"/>
          <p:cNvSpPr>
            <a:spLocks noGrp="1"/>
          </p:cNvSpPr>
          <p:nvPr>
            <p:ph type="body" sz="quarter" idx="13" hasCustomPrompt="1"/>
          </p:nvPr>
        </p:nvSpPr>
        <p:spPr bwMode="gray">
          <a:xfrm>
            <a:off x="358775" y="1851025"/>
            <a:ext cx="2700000"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3221472" y="1851025"/>
            <a:ext cx="2700000"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6084168" y="1851025"/>
            <a:ext cx="2701057"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9634197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358775" y="1563688"/>
            <a:ext cx="1800225" cy="2844800"/>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2268538" y="0"/>
            <a:ext cx="1727200" cy="2628000"/>
          </a:xfrm>
          <a:solidFill>
            <a:srgbClr val="EAEAEA"/>
          </a:solidFill>
        </p:spPr>
        <p:txBody>
          <a:bodyPr tIns="612000" anchor="ctr" anchorCtr="0"/>
          <a:lstStyle>
            <a:lvl1pPr>
              <a:defRPr sz="1000"/>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2268538" y="2839500"/>
            <a:ext cx="1728000" cy="2304000"/>
          </a:xfrm>
          <a:solidFill>
            <a:srgbClr val="EAEAEA"/>
          </a:solidFill>
        </p:spPr>
        <p:txBody>
          <a:bodyPr tIns="612000" anchor="ctr" anchorCtr="0"/>
          <a:lstStyle>
            <a:lvl1pPr>
              <a:defRPr sz="1000"/>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4176353" y="0"/>
            <a:ext cx="1727200" cy="2124000"/>
          </a:xfrm>
          <a:solidFill>
            <a:srgbClr val="EAEAEA"/>
          </a:solidFill>
        </p:spPr>
        <p:txBody>
          <a:bodyPr tIns="612000" anchor="ctr" anchorCtr="0"/>
          <a:lstStyle>
            <a:lvl1pPr>
              <a:defRPr sz="1000"/>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4176353" y="2335500"/>
            <a:ext cx="1728000" cy="2808000"/>
          </a:xfrm>
          <a:solidFill>
            <a:srgbClr val="EAEAEA"/>
          </a:solidFill>
        </p:spPr>
        <p:txBody>
          <a:bodyPr tIns="612000" anchor="ctr" anchorCtr="0"/>
          <a:lstStyle>
            <a:lvl1pPr>
              <a:defRPr sz="1000"/>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6084168" y="-3650"/>
            <a:ext cx="1727200" cy="2916000"/>
          </a:xfrm>
          <a:solidFill>
            <a:srgbClr val="EAEAEA"/>
          </a:solidFill>
        </p:spPr>
        <p:txBody>
          <a:bodyPr tIns="612000" anchor="ctr" anchorCtr="0"/>
          <a:lstStyle>
            <a:lvl1pPr>
              <a:defRPr sz="1000"/>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6084168" y="3127500"/>
            <a:ext cx="1728000" cy="2016000"/>
          </a:xfrm>
          <a:solidFill>
            <a:srgbClr val="EAEAEA"/>
          </a:solidFill>
        </p:spPr>
        <p:txBody>
          <a:bodyPr tIns="612000" anchor="ctr" anchorCtr="0"/>
          <a:lstStyle>
            <a:lvl1pPr>
              <a:defRPr sz="1000"/>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20"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21"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Tree>
    <p:extLst>
      <p:ext uri="{BB962C8B-B14F-4D97-AF65-F5344CB8AC3E}">
        <p14:creationId xmlns:p14="http://schemas.microsoft.com/office/powerpoint/2010/main" val="763583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Introducción a la señalización</a:t>
            </a:r>
            <a:endParaRPr lang="en-US" noProof="0" dirty="0"/>
          </a:p>
        </p:txBody>
      </p:sp>
      <p:sp>
        <p:nvSpPr>
          <p:cNvPr id="10" name="Espace réservé pour une image  4"/>
          <p:cNvSpPr>
            <a:spLocks noGrp="1"/>
          </p:cNvSpPr>
          <p:nvPr>
            <p:ph type="pic" sz="quarter" idx="14" hasCustomPrompt="1"/>
          </p:nvPr>
        </p:nvSpPr>
        <p:spPr bwMode="gray">
          <a:xfrm>
            <a:off x="1998462" y="864411"/>
            <a:ext cx="864000" cy="864000"/>
          </a:xfrm>
        </p:spPr>
        <p:txBody>
          <a:bodyPr anchor="ctr" anchorCtr="0"/>
          <a:lstStyle>
            <a:lvl1pPr>
              <a:defRPr sz="1000"/>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1584325" y="1736148"/>
            <a:ext cx="1692275" cy="835602"/>
          </a:xfrm>
        </p:spPr>
        <p:txBody>
          <a:bodyPr/>
          <a:lstStyle>
            <a:lvl1pPr>
              <a:defRPr sz="1000">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4140000" y="864411"/>
            <a:ext cx="864000" cy="864000"/>
          </a:xfrm>
        </p:spPr>
        <p:txBody>
          <a:bodyPr anchor="ctr" anchorCtr="0"/>
          <a:lstStyle>
            <a:lvl1pPr>
              <a:defRPr sz="1000"/>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3725863" y="1736148"/>
            <a:ext cx="1692275" cy="835602"/>
          </a:xfrm>
        </p:spPr>
        <p:txBody>
          <a:bodyPr/>
          <a:lstStyle>
            <a:lvl1pPr>
              <a:defRPr sz="1000">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6300192" y="864411"/>
            <a:ext cx="864000" cy="864000"/>
          </a:xfrm>
        </p:spPr>
        <p:txBody>
          <a:bodyPr anchor="ctr" anchorCtr="0"/>
          <a:lstStyle>
            <a:lvl1pPr>
              <a:defRPr sz="1000"/>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5886055" y="1736148"/>
            <a:ext cx="1692275" cy="835602"/>
          </a:xfrm>
        </p:spPr>
        <p:txBody>
          <a:bodyPr/>
          <a:lstStyle>
            <a:lvl1pPr>
              <a:defRPr sz="1000">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358775" y="3291830"/>
            <a:ext cx="8426450" cy="1116658"/>
          </a:xfrm>
        </p:spPr>
        <p:txBody>
          <a:bodyPr/>
          <a:lstStyle>
            <a:lvl1pPr>
              <a:defRPr sz="1000"/>
            </a:lvl1pPr>
            <a:lvl2pPr>
              <a:defRPr sz="1000"/>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9144000" cy="2934000"/>
          </a:xfrm>
          <a:solidFill>
            <a:srgbClr val="EAEAEA"/>
          </a:solidFill>
        </p:spPr>
        <p:txBody>
          <a:bodyPr bIns="1548000" anchor="ctr" anchorCtr="0"/>
          <a:lstStyle>
            <a:lvl1pPr>
              <a:defRPr sz="1000"/>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763583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5655378" y="3111810"/>
            <a:ext cx="936104" cy="828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000" b="1">
                <a:solidFill>
                  <a:schemeClr val="accent1"/>
                </a:solidFill>
              </a:defRPr>
            </a:lvl1pPr>
            <a:lvl2pPr algn="l">
              <a:defRPr sz="1000"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2519772" y="3111810"/>
            <a:ext cx="936104" cy="828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000" b="1">
                <a:solidFill>
                  <a:schemeClr val="accent5"/>
                </a:solidFill>
              </a:defRPr>
            </a:lvl1pPr>
            <a:lvl2pPr algn="r">
              <a:defRPr sz="1000"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2519773" y="1308429"/>
            <a:ext cx="936104" cy="828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000" b="1">
                <a:solidFill>
                  <a:schemeClr val="bg2"/>
                </a:solidFill>
              </a:defRPr>
            </a:lvl1pPr>
            <a:lvl2pPr algn="r">
              <a:defRPr sz="1000"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5655378" y="1304237"/>
            <a:ext cx="936104" cy="828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000" b="1">
                <a:solidFill>
                  <a:srgbClr val="FFCD1E"/>
                </a:solidFill>
              </a:defRPr>
            </a:lvl1pPr>
            <a:lvl2pPr algn="l">
              <a:defRPr sz="1000"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Introducción a la señalización</a:t>
            </a:r>
            <a:endParaRPr lang="en-US" noProof="0" dirty="0"/>
          </a:p>
        </p:txBody>
      </p:sp>
      <p:sp>
        <p:nvSpPr>
          <p:cNvPr id="14" name="Espace réservé du texte 4"/>
          <p:cNvSpPr>
            <a:spLocks noGrp="1"/>
          </p:cNvSpPr>
          <p:nvPr>
            <p:ph type="body" sz="quarter" idx="15" hasCustomPrompt="1"/>
          </p:nvPr>
        </p:nvSpPr>
        <p:spPr bwMode="gray">
          <a:xfrm>
            <a:off x="791580" y="1304237"/>
            <a:ext cx="1728192" cy="763457"/>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358776" y="438663"/>
            <a:ext cx="8426450" cy="648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791579" y="3107618"/>
            <a:ext cx="1728192" cy="763457"/>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6653357" y="3111810"/>
            <a:ext cx="1728192" cy="763457"/>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6653357" y="1304237"/>
            <a:ext cx="1728192" cy="763457"/>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3851920" y="1851025"/>
            <a:ext cx="1440805" cy="1441450"/>
          </a:xfrm>
          <a:prstGeom prst="ellipse">
            <a:avLst/>
          </a:prstGeom>
          <a:solidFill>
            <a:schemeClr val="tx2"/>
          </a:solidFill>
        </p:spPr>
        <p:txBody>
          <a:bodyPr anchor="ctr" anchorCtr="0"/>
          <a:lstStyle>
            <a:lvl1pPr>
              <a:lnSpc>
                <a:spcPct val="100000"/>
              </a:lnSpc>
              <a:defRPr sz="1000">
                <a:solidFill>
                  <a:schemeClr val="bg1"/>
                </a:solidFill>
              </a:defRPr>
            </a:lvl1pPr>
            <a:lvl2pPr>
              <a:lnSpc>
                <a:spcPct val="100000"/>
              </a:lnSpc>
              <a:defRPr sz="1000">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763583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Introducción a la señalización</a:t>
            </a:r>
            <a:endParaRPr lang="en-US" noProof="0" dirty="0"/>
          </a:p>
        </p:txBody>
      </p:sp>
      <p:sp>
        <p:nvSpPr>
          <p:cNvPr id="4" name="Titre 3"/>
          <p:cNvSpPr>
            <a:spLocks noGrp="1"/>
          </p:cNvSpPr>
          <p:nvPr>
            <p:ph type="title" hasCustomPrompt="1"/>
          </p:nvPr>
        </p:nvSpPr>
        <p:spPr bwMode="gray">
          <a:xfrm>
            <a:off x="358776" y="438663"/>
            <a:ext cx="8426450" cy="332887"/>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358775" y="771525"/>
            <a:ext cx="8426450" cy="3708437"/>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3701277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Introducción a la señalización</a:t>
            </a:r>
            <a:endParaRPr lang="en-US" noProof="0" dirty="0"/>
          </a:p>
        </p:txBody>
      </p:sp>
      <p:sp>
        <p:nvSpPr>
          <p:cNvPr id="4" name="Titre 3"/>
          <p:cNvSpPr>
            <a:spLocks noGrp="1"/>
          </p:cNvSpPr>
          <p:nvPr>
            <p:ph type="title" hasCustomPrompt="1"/>
          </p:nvPr>
        </p:nvSpPr>
        <p:spPr bwMode="gray">
          <a:xfrm>
            <a:off x="358776" y="438663"/>
            <a:ext cx="8426450" cy="648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358776"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44533" y="1851025"/>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1619673" y="1844727"/>
            <a:ext cx="684000" cy="684000"/>
          </a:xfrm>
          <a:prstGeom prst="ellipse">
            <a:avLst/>
          </a:prstGeom>
          <a:solidFill>
            <a:srgbClr val="DCDC00"/>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5" name="Espace réservé du texte 4"/>
          <p:cNvSpPr>
            <a:spLocks noGrp="1"/>
          </p:cNvSpPr>
          <p:nvPr>
            <p:ph type="body" sz="quarter" idx="16" hasCustomPrompt="1"/>
          </p:nvPr>
        </p:nvSpPr>
        <p:spPr bwMode="gray">
          <a:xfrm>
            <a:off x="344533" y="2664587"/>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1619673" y="2658289"/>
            <a:ext cx="684000" cy="684000"/>
          </a:xfrm>
          <a:prstGeom prst="ellipse">
            <a:avLst/>
          </a:prstGeom>
          <a:solidFill>
            <a:schemeClr val="accent6"/>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7" name="Espace réservé du texte 4"/>
          <p:cNvSpPr>
            <a:spLocks noGrp="1"/>
          </p:cNvSpPr>
          <p:nvPr>
            <p:ph type="body" sz="quarter" idx="18" hasCustomPrompt="1"/>
          </p:nvPr>
        </p:nvSpPr>
        <p:spPr bwMode="gray">
          <a:xfrm>
            <a:off x="344533" y="3478148"/>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1619673" y="3471850"/>
            <a:ext cx="684000" cy="684000"/>
          </a:xfrm>
          <a:prstGeom prst="ellipse">
            <a:avLst/>
          </a:prstGeom>
          <a:solidFill>
            <a:schemeClr val="bg2"/>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9" name="Espace réservé du texte 4"/>
          <p:cNvSpPr>
            <a:spLocks noGrp="1"/>
          </p:cNvSpPr>
          <p:nvPr>
            <p:ph type="body" sz="quarter" idx="20" hasCustomPrompt="1"/>
          </p:nvPr>
        </p:nvSpPr>
        <p:spPr bwMode="gray">
          <a:xfrm>
            <a:off x="3213243"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3213243" y="1779663"/>
            <a:ext cx="2718000" cy="2628826"/>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6052092"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6052092" y="1779663"/>
            <a:ext cx="2718000" cy="2628826"/>
          </a:xfrm>
        </p:spPr>
        <p:txBody>
          <a:bodyPr tIns="540000" anchor="ctr" anchorCtr="0"/>
          <a:lstStyle/>
          <a:p>
            <a:r>
              <a:rPr lang="en-US" noProof="0" dirty="0"/>
              <a:t>Graph</a:t>
            </a:r>
          </a:p>
        </p:txBody>
      </p:sp>
    </p:spTree>
    <p:extLst>
      <p:ext uri="{BB962C8B-B14F-4D97-AF65-F5344CB8AC3E}">
        <p14:creationId xmlns:p14="http://schemas.microsoft.com/office/powerpoint/2010/main" val="22796130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Introducción a la señalización</a:t>
            </a:r>
            <a:endParaRPr lang="en-US" noProof="0" dirty="0"/>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1917063" y="1807162"/>
            <a:ext cx="1258888" cy="1260475"/>
          </a:xfrm>
          <a:prstGeom prst="ellipse">
            <a:avLst/>
          </a:prstGeom>
          <a:solidFill>
            <a:srgbClr val="DCDC00"/>
          </a:solidFill>
        </p:spPr>
        <p:txBody>
          <a:bodyPr anchor="ctr" anchorCtr="0"/>
          <a:lstStyle>
            <a:lvl1pPr>
              <a:defRPr sz="2200">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1628635"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3928608" y="1807162"/>
            <a:ext cx="1258888" cy="1260475"/>
          </a:xfrm>
          <a:prstGeom prst="ellipse">
            <a:avLst/>
          </a:prstGeom>
          <a:solidFill>
            <a:schemeClr val="bg2"/>
          </a:solidFill>
        </p:spPr>
        <p:txBody>
          <a:bodyPr anchor="ctr" anchorCtr="0"/>
          <a:lstStyle>
            <a:lvl1pPr>
              <a:defRPr sz="2200">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3640180"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5940152" y="1807162"/>
            <a:ext cx="1258888" cy="1260475"/>
          </a:xfrm>
          <a:prstGeom prst="ellipse">
            <a:avLst/>
          </a:prstGeom>
          <a:solidFill>
            <a:schemeClr val="accent5"/>
          </a:solidFill>
        </p:spPr>
        <p:txBody>
          <a:bodyPr anchor="ctr" anchorCtr="0"/>
          <a:lstStyle>
            <a:lvl1pPr>
              <a:defRPr sz="2200">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5651724"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29312130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1572031" y="1979555"/>
            <a:ext cx="936000" cy="1188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Introducción a la señalización</a:t>
            </a:r>
            <a:endParaRPr lang="en-US" noProof="0" dirty="0"/>
          </a:p>
        </p:txBody>
      </p:sp>
      <p:sp>
        <p:nvSpPr>
          <p:cNvPr id="4" name="Titre 3"/>
          <p:cNvSpPr>
            <a:spLocks noGrp="1"/>
          </p:cNvSpPr>
          <p:nvPr>
            <p:ph type="title" hasCustomPrompt="1"/>
          </p:nvPr>
        </p:nvSpPr>
        <p:spPr bwMode="gray">
          <a:xfrm>
            <a:off x="1625985" y="2324484"/>
            <a:ext cx="828092" cy="792000"/>
          </a:xfrm>
          <a:solidFill>
            <a:schemeClr val="bg1"/>
          </a:solidFill>
        </p:spPr>
        <p:txBody>
          <a:bodyPr anchor="ctr" anchorCtr="0"/>
          <a:lstStyle>
            <a:lvl1pPr algn="ctr">
              <a:defRPr sz="4500"/>
            </a:lvl1pPr>
          </a:lstStyle>
          <a:p>
            <a:r>
              <a:rPr lang="en-US" noProof="0" dirty="0"/>
              <a:t>00</a:t>
            </a:r>
          </a:p>
        </p:txBody>
      </p:sp>
      <p:sp>
        <p:nvSpPr>
          <p:cNvPr id="5" name="Espace réservé du texte 4"/>
          <p:cNvSpPr>
            <a:spLocks noGrp="1"/>
          </p:cNvSpPr>
          <p:nvPr>
            <p:ph type="body" sz="quarter" idx="13" hasCustomPrompt="1"/>
          </p:nvPr>
        </p:nvSpPr>
        <p:spPr bwMode="gray">
          <a:xfrm>
            <a:off x="4572000" y="1433476"/>
            <a:ext cx="3132138" cy="2975012"/>
          </a:xfrm>
        </p:spPr>
        <p:txBody>
          <a:bodyPr/>
          <a:lstStyle>
            <a:lvl1pPr>
              <a:spcAft>
                <a:spcPts val="700"/>
              </a:spcAft>
              <a:defRPr sz="1000" b="1" cap="all" baseline="0">
                <a:solidFill>
                  <a:schemeClr val="accent5"/>
                </a:solidFill>
              </a:defRPr>
            </a:lvl1pPr>
            <a:lvl2pPr marL="0" indent="0">
              <a:buNone/>
              <a:defRPr sz="1000"/>
            </a:lvl2pPr>
            <a:lvl3pPr>
              <a:defRPr sz="1000"/>
            </a:lvl3pPr>
            <a:lvl4pPr>
              <a:defRPr sz="1000"/>
            </a:lvl4pPr>
            <a:lvl5pPr>
              <a:defRPr sz="1000"/>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293043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887924" y="2417599"/>
            <a:ext cx="1368000" cy="308050"/>
          </a:xfrm>
          <a:prstGeom prst="rect">
            <a:avLst/>
          </a:prstGeom>
        </p:spPr>
      </p:pic>
    </p:spTree>
    <p:extLst>
      <p:ext uri="{BB962C8B-B14F-4D97-AF65-F5344CB8AC3E}">
        <p14:creationId xmlns:p14="http://schemas.microsoft.com/office/powerpoint/2010/main" val="3811504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9144000" cy="2664000"/>
          </a:xfrm>
          <a:solidFill>
            <a:srgbClr val="FFCD1E"/>
          </a:solidFill>
          <a:ln>
            <a:solidFill>
              <a:schemeClr val="bg1">
                <a:alpha val="0"/>
              </a:schemeClr>
            </a:solidFill>
          </a:ln>
        </p:spPr>
        <p:txBody>
          <a:bodyPr/>
          <a:lstStyle>
            <a:lvl1pPr>
              <a:defRPr sz="100"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115616" y="955000"/>
            <a:ext cx="864000" cy="864000"/>
          </a:xfrm>
        </p:spPr>
        <p:txBody>
          <a:bodyPr anchor="ctr" anchorCtr="0"/>
          <a:lstStyle>
            <a:lvl1pPr>
              <a:defRPr sz="1000"/>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7121505" y="955000"/>
            <a:ext cx="864000" cy="864000"/>
          </a:xfrm>
        </p:spPr>
        <p:txBody>
          <a:bodyPr anchor="ctr" anchorCtr="0"/>
          <a:lstStyle>
            <a:lvl1pPr>
              <a:defRPr sz="1000"/>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2316794" y="955000"/>
            <a:ext cx="864000" cy="864000"/>
          </a:xfrm>
        </p:spPr>
        <p:txBody>
          <a:bodyPr anchor="ctr" anchorCtr="0"/>
          <a:lstStyle>
            <a:lvl1pPr>
              <a:defRPr sz="1000"/>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3517972" y="955000"/>
            <a:ext cx="864000" cy="864000"/>
          </a:xfrm>
        </p:spPr>
        <p:txBody>
          <a:bodyPr anchor="ctr" anchorCtr="0"/>
          <a:lstStyle>
            <a:lvl1pPr>
              <a:defRPr sz="1000"/>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4719150" y="955000"/>
            <a:ext cx="864000" cy="864000"/>
          </a:xfrm>
        </p:spPr>
        <p:txBody>
          <a:bodyPr anchor="ctr" anchorCtr="0"/>
          <a:lstStyle>
            <a:lvl1pPr>
              <a:defRPr sz="1000"/>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5920328" y="955000"/>
            <a:ext cx="864000" cy="864000"/>
          </a:xfrm>
        </p:spPr>
        <p:txBody>
          <a:bodyPr anchor="ctr" anchorCtr="0"/>
          <a:lstStyle>
            <a:lvl1pPr>
              <a:defRPr sz="1000"/>
            </a:lvl1pPr>
          </a:lstStyle>
          <a:p>
            <a:r>
              <a:rPr lang="en-US" noProof="0" dirty="0"/>
              <a:t>Select the icon to insert a picture</a:t>
            </a:r>
          </a:p>
        </p:txBody>
      </p:sp>
      <p:sp>
        <p:nvSpPr>
          <p:cNvPr id="3" name="Sous-titre 2"/>
          <p:cNvSpPr>
            <a:spLocks noGrp="1"/>
          </p:cNvSpPr>
          <p:nvPr>
            <p:ph type="subTitle" idx="1" hasCustomPrompt="1"/>
          </p:nvPr>
        </p:nvSpPr>
        <p:spPr bwMode="gray">
          <a:xfrm>
            <a:off x="358775" y="4020478"/>
            <a:ext cx="8426449" cy="459484"/>
          </a:xfrm>
        </p:spPr>
        <p:txBody>
          <a:bodyPr/>
          <a:lstStyle>
            <a:lvl1pPr marL="0" indent="0" algn="ctr">
              <a:buNone/>
              <a:defRPr sz="1100" b="1">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pic>
        <p:nvPicPr>
          <p:cNvPr id="425" name="Image 4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6591"/>
            <a:ext cx="1260000" cy="283728"/>
          </a:xfrm>
          <a:prstGeom prst="rect">
            <a:avLst/>
          </a:prstGeom>
        </p:spPr>
      </p:pic>
      <p:sp>
        <p:nvSpPr>
          <p:cNvPr id="8" name="Espace réservé du texte 7"/>
          <p:cNvSpPr>
            <a:spLocks noGrp="1"/>
          </p:cNvSpPr>
          <p:nvPr>
            <p:ph type="body" sz="quarter" idx="21" hasCustomPrompt="1"/>
          </p:nvPr>
        </p:nvSpPr>
        <p:spPr>
          <a:xfrm>
            <a:off x="360000" y="2678400"/>
            <a:ext cx="8427600" cy="1184400"/>
          </a:xfrm>
        </p:spPr>
        <p:txBody>
          <a:bodyPr anchor="b" anchorCtr="0"/>
          <a:lstStyle>
            <a:lvl1pPr marL="0" indent="0">
              <a:lnSpc>
                <a:spcPct val="95000"/>
              </a:lnSpc>
              <a:buFont typeface="Arial" panose="020B0604020202020204" pitchFamily="34" charset="0"/>
              <a:buNone/>
              <a:defRPr sz="2170"/>
            </a:lvl1pPr>
            <a:lvl2pPr marL="0" indent="0">
              <a:lnSpc>
                <a:spcPct val="95000"/>
              </a:lnSpc>
              <a:buNone/>
              <a:defRPr sz="1600"/>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5411356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887924" y="2417599"/>
            <a:ext cx="1368000" cy="308050"/>
          </a:xfrm>
          <a:prstGeom prst="rect">
            <a:avLst/>
          </a:prstGeom>
        </p:spPr>
      </p:pic>
    </p:spTree>
    <p:extLst>
      <p:ext uri="{BB962C8B-B14F-4D97-AF65-F5344CB8AC3E}">
        <p14:creationId xmlns:p14="http://schemas.microsoft.com/office/powerpoint/2010/main" val="128751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358775" y="4020478"/>
            <a:ext cx="8426449" cy="459484"/>
          </a:xfrm>
        </p:spPr>
        <p:txBody>
          <a:bodyPr/>
          <a:lstStyle>
            <a:lvl1pPr marL="0" indent="0" algn="ctr">
              <a:buNone/>
              <a:defRPr sz="1100" b="1">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9" name="Espace réservé pour une image  11"/>
          <p:cNvSpPr>
            <a:spLocks noGrp="1"/>
          </p:cNvSpPr>
          <p:nvPr>
            <p:ph type="pic" sz="quarter" idx="14" hasCustomPrompt="1"/>
          </p:nvPr>
        </p:nvSpPr>
        <p:spPr bwMode="gray">
          <a:xfrm>
            <a:off x="0" y="0"/>
            <a:ext cx="9144000" cy="2664000"/>
          </a:xfrm>
          <a:solidFill>
            <a:srgbClr val="EAEAEA"/>
          </a:solidFill>
        </p:spPr>
        <p:txBody>
          <a:bodyPr tIns="540000" anchor="ctr" anchorCtr="0"/>
          <a:lstStyle>
            <a:lvl1pPr>
              <a:defRPr sz="1000"/>
            </a:lvl1pPr>
          </a:lstStyle>
          <a:p>
            <a:r>
              <a:rPr lang="en-US" noProof="0" dirty="0"/>
              <a:t>Select the icon to insert a picture</a:t>
            </a:r>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6591"/>
            <a:ext cx="1260000" cy="283728"/>
          </a:xfrm>
          <a:prstGeom prst="rect">
            <a:avLst/>
          </a:prstGeom>
        </p:spPr>
      </p:pic>
      <p:sp>
        <p:nvSpPr>
          <p:cNvPr id="10" name="Espace réservé du texte 7"/>
          <p:cNvSpPr>
            <a:spLocks noGrp="1"/>
          </p:cNvSpPr>
          <p:nvPr>
            <p:ph type="body" sz="quarter" idx="21" hasCustomPrompt="1"/>
          </p:nvPr>
        </p:nvSpPr>
        <p:spPr>
          <a:xfrm>
            <a:off x="360000" y="2678400"/>
            <a:ext cx="8427600" cy="1184400"/>
          </a:xfrm>
        </p:spPr>
        <p:txBody>
          <a:bodyPr anchor="b" anchorCtr="0"/>
          <a:lstStyle>
            <a:lvl1pPr marL="0" indent="0">
              <a:lnSpc>
                <a:spcPct val="95000"/>
              </a:lnSpc>
              <a:buFont typeface="Arial" panose="020B0604020202020204" pitchFamily="34" charset="0"/>
              <a:buNone/>
              <a:defRPr sz="2170"/>
            </a:lvl1pPr>
            <a:lvl2pPr marL="0" indent="0">
              <a:lnSpc>
                <a:spcPct val="95000"/>
              </a:lnSpc>
              <a:buNone/>
              <a:defRPr sz="1600"/>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445633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Introducción a la señalización</a:t>
            </a:r>
            <a:endParaRPr lang="en-US" noProof="0" dirty="0"/>
          </a:p>
        </p:txBody>
      </p:sp>
      <p:sp>
        <p:nvSpPr>
          <p:cNvPr id="4" name="Titre 3"/>
          <p:cNvSpPr>
            <a:spLocks noGrp="1"/>
          </p:cNvSpPr>
          <p:nvPr>
            <p:ph type="title" hasCustomPrompt="1"/>
          </p:nvPr>
        </p:nvSpPr>
        <p:spPr bwMode="gray"/>
        <p:txBody>
          <a:bodyPr/>
          <a:lstStyle>
            <a:lvl1pPr algn="l">
              <a:defRPr sz="3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683568" y="134761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166776" y="1455571"/>
            <a:ext cx="7617691" cy="324092"/>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683568" y="1858871"/>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166776" y="1966828"/>
            <a:ext cx="7617691" cy="324092"/>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683568" y="2370128"/>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166776" y="2478085"/>
            <a:ext cx="7617691" cy="324092"/>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683568" y="2881385"/>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166776" y="2989342"/>
            <a:ext cx="7617691" cy="324092"/>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683568" y="3392642"/>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166776" y="3500599"/>
            <a:ext cx="7617691" cy="324092"/>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683568" y="3903898"/>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166776" y="4011855"/>
            <a:ext cx="7617691" cy="324092"/>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316797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Introducción a la señalización</a:t>
            </a:r>
            <a:endParaRPr lang="en-US" noProof="0" dirty="0"/>
          </a:p>
        </p:txBody>
      </p:sp>
      <p:sp>
        <p:nvSpPr>
          <p:cNvPr id="4" name="Titre 3"/>
          <p:cNvSpPr>
            <a:spLocks noGrp="1"/>
          </p:cNvSpPr>
          <p:nvPr>
            <p:ph type="title" hasCustomPrompt="1"/>
          </p:nvPr>
        </p:nvSpPr>
        <p:spPr bwMode="gray"/>
        <p:txBody>
          <a:bodyPr/>
          <a:lstStyle>
            <a:lvl1pPr algn="l">
              <a:defRPr sz="3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683616"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166825" y="1815666"/>
            <a:ext cx="2160000" cy="504825"/>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683616"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166825" y="2474480"/>
            <a:ext cx="2160000" cy="504825"/>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683616"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166825" y="3133295"/>
            <a:ext cx="2160000" cy="504825"/>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3398080"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3881289" y="1815666"/>
            <a:ext cx="2160000" cy="504825"/>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3398080"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3881289" y="2474480"/>
            <a:ext cx="2160000" cy="504825"/>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3398080"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3881289" y="3133295"/>
            <a:ext cx="2160000" cy="504825"/>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6135551"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6618760" y="1815666"/>
            <a:ext cx="2160000" cy="504825"/>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6135551"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6618760" y="2474480"/>
            <a:ext cx="2160000" cy="504825"/>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6135551"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6618760" y="3133295"/>
            <a:ext cx="2160000" cy="504825"/>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76358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763583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218383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Introducción a la señalización</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453271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358776" y="438663"/>
            <a:ext cx="8426450" cy="891380"/>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358775" y="1851671"/>
            <a:ext cx="8426450" cy="2556284"/>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4803775"/>
            <a:ext cx="358776" cy="33972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3"/>
          </p:nvPr>
        </p:nvSpPr>
        <p:spPr bwMode="gray">
          <a:xfrm>
            <a:off x="510421" y="4551970"/>
            <a:ext cx="6840000" cy="251805"/>
          </a:xfrm>
          <a:prstGeom prst="rect">
            <a:avLst/>
          </a:prstGeom>
        </p:spPr>
        <p:txBody>
          <a:bodyPr vert="horz" lIns="0" tIns="0" rIns="0" bIns="0" rtlCol="0" anchor="b" anchorCtr="0">
            <a:noAutofit/>
          </a:bodyPr>
          <a:lstStyle>
            <a:lvl1pPr algn="l">
              <a:defRPr sz="800">
                <a:solidFill>
                  <a:schemeClr val="accent4"/>
                </a:solidFill>
              </a:defRPr>
            </a:lvl1pPr>
          </a:lstStyle>
          <a:p>
            <a:r>
              <a:rPr lang="en-US" noProof="0"/>
              <a:t>Introducción a la señalización</a:t>
            </a:r>
            <a:endParaRPr lang="en-US" noProof="0" dirty="0"/>
          </a:p>
        </p:txBody>
      </p:sp>
      <p:sp>
        <p:nvSpPr>
          <p:cNvPr id="6" name="Espace réservé du numéro de diapositive 5"/>
          <p:cNvSpPr>
            <a:spLocks noGrp="1"/>
          </p:cNvSpPr>
          <p:nvPr>
            <p:ph type="sldNum" sz="quarter" idx="4"/>
          </p:nvPr>
        </p:nvSpPr>
        <p:spPr bwMode="gray">
          <a:xfrm>
            <a:off x="-508" y="4551970"/>
            <a:ext cx="432060" cy="251805"/>
          </a:xfrm>
          <a:prstGeom prst="rect">
            <a:avLst/>
          </a:prstGeom>
        </p:spPr>
        <p:txBody>
          <a:bodyPr vert="horz" lIns="0" tIns="0" rIns="0" bIns="0" rtlCol="0" anchor="b" anchorCtr="0">
            <a:noAutofit/>
          </a:bodyPr>
          <a:lstStyle>
            <a:lvl1pPr algn="r">
              <a:defRPr sz="800">
                <a:solidFill>
                  <a:schemeClr val="accent4"/>
                </a:solidFill>
              </a:defRPr>
            </a:lvl1pPr>
          </a:lstStyle>
          <a:p>
            <a:fld id="{733122C9-A0B9-462F-8757-0847AD287B63}" type="slidenum">
              <a:rPr lang="en-US" noProof="0" smtClean="0"/>
              <a:pPr/>
              <a:t>‹Nº›</a:t>
            </a:fld>
            <a:endParaRPr lang="en-US" noProof="0" dirty="0"/>
          </a:p>
        </p:txBody>
      </p:sp>
      <p:pic>
        <p:nvPicPr>
          <p:cNvPr id="8" name="Image 7"/>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bwMode="gray">
          <a:xfrm>
            <a:off x="7988223" y="4617830"/>
            <a:ext cx="828000" cy="186450"/>
          </a:xfrm>
          <a:prstGeom prst="rect">
            <a:avLst/>
          </a:prstGeom>
        </p:spPr>
      </p:pic>
    </p:spTree>
  </p:cSld>
  <p:clrMap bg1="lt1" tx1="dk1" bg2="lt2" tx2="dk2" accent1="accent1" accent2="accent2" accent3="accent3" accent4="accent4" accent5="accent5" accent6="accent6" hlink="hlink" folHlink="folHlink"/>
  <p:sldLayoutIdLst>
    <p:sldLayoutId id="2147483808" r:id="rId1"/>
    <p:sldLayoutId id="2147483840" r:id="rId2"/>
    <p:sldLayoutId id="2147483836" r:id="rId3"/>
    <p:sldLayoutId id="2147483821" r:id="rId4"/>
    <p:sldLayoutId id="2147483837" r:id="rId5"/>
    <p:sldLayoutId id="2147483809" r:id="rId6"/>
    <p:sldLayoutId id="2147483810"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8" r:id="rId17"/>
    <p:sldLayoutId id="2147483831" r:id="rId18"/>
    <p:sldLayoutId id="2147483832" r:id="rId19"/>
    <p:sldLayoutId id="2147483833" r:id="rId20"/>
    <p:sldLayoutId id="2147483834" r:id="rId21"/>
    <p:sldLayoutId id="2147483811" r:id="rId22"/>
    <p:sldLayoutId id="2147483812" r:id="rId23"/>
    <p:sldLayoutId id="2147483813" r:id="rId24"/>
    <p:sldLayoutId id="2147483814" r:id="rId25"/>
    <p:sldLayoutId id="2147483815" r:id="rId26"/>
    <p:sldLayoutId id="2147483816" r:id="rId27"/>
    <p:sldLayoutId id="2147483817" r:id="rId28"/>
    <p:sldLayoutId id="2147483835" r:id="rId29"/>
    <p:sldLayoutId id="2147483839" r:id="rId30"/>
  </p:sldLayoutIdLst>
  <p:hf hdr="0"/>
  <p:txStyles>
    <p:title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p:titleStyle>
    <p:bodyStyle>
      <a:lvl1pPr marL="0" indent="0" algn="ctr" defTabSz="914400" rtl="0" eaLnBrk="1" latinLnBrk="0" hangingPunct="1">
        <a:lnSpc>
          <a:spcPct val="100000"/>
        </a:lnSpc>
        <a:spcBef>
          <a:spcPts val="0"/>
        </a:spcBef>
        <a:buFont typeface="Arial" pitchFamily="34" charset="0"/>
        <a:buNone/>
        <a:defRPr sz="1100" kern="1200">
          <a:solidFill>
            <a:schemeClr val="accent4"/>
          </a:solidFill>
          <a:latin typeface="+mn-lt"/>
          <a:ea typeface="+mn-ea"/>
          <a:cs typeface="+mn-cs"/>
        </a:defRPr>
      </a:lvl1pPr>
      <a:lvl2pPr marL="109538" indent="-109538" algn="ctr" defTabSz="914400" rtl="0" eaLnBrk="1" latinLnBrk="0" hangingPunct="1">
        <a:lnSpc>
          <a:spcPct val="100000"/>
        </a:lnSpc>
        <a:spcBef>
          <a:spcPts val="0"/>
        </a:spcBef>
        <a:buFont typeface="Arial" pitchFamily="34" charset="0"/>
        <a:buChar char="•"/>
        <a:defRPr sz="1100" kern="1200">
          <a:solidFill>
            <a:schemeClr val="accent4"/>
          </a:solidFill>
          <a:latin typeface="+mn-lt"/>
          <a:ea typeface="+mn-ea"/>
          <a:cs typeface="+mn-cs"/>
        </a:defRPr>
      </a:lvl2pPr>
      <a:lvl3pPr marL="0" indent="0" algn="l" defTabSz="914400" rtl="0" eaLnBrk="1" latinLnBrk="0" hangingPunct="1">
        <a:lnSpc>
          <a:spcPct val="100000"/>
        </a:lnSpc>
        <a:spcBef>
          <a:spcPts val="0"/>
        </a:spcBef>
        <a:buSzPct val="100000"/>
        <a:buFont typeface="Arial" pitchFamily="34" charset="0"/>
        <a:buNone/>
        <a:defRPr sz="1100" kern="1200">
          <a:solidFill>
            <a:schemeClr val="accent4"/>
          </a:solidFill>
          <a:latin typeface="+mn-lt"/>
          <a:ea typeface="+mn-ea"/>
          <a:cs typeface="+mn-cs"/>
        </a:defRPr>
      </a:lvl3pPr>
      <a:lvl4pPr marL="108000" indent="-108000" algn="l" defTabSz="914400" rtl="0" eaLnBrk="1" latinLnBrk="0" hangingPunct="1">
        <a:lnSpc>
          <a:spcPct val="100000"/>
        </a:lnSpc>
        <a:spcBef>
          <a:spcPts val="0"/>
        </a:spcBef>
        <a:buSzPct val="100000"/>
        <a:buFont typeface="Arial" pitchFamily="34" charset="0"/>
        <a:buChar char="•"/>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2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jpeg"/><Relationship Id="rId2" Type="http://schemas.openxmlformats.org/officeDocument/2006/relationships/image" Target="../media/image26.jpg"/><Relationship Id="rId1" Type="http://schemas.openxmlformats.org/officeDocument/2006/relationships/slideLayout" Target="../slideLayouts/slideLayout2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1.xml"/><Relationship Id="rId5" Type="http://schemas.openxmlformats.org/officeDocument/2006/relationships/image" Target="../media/image45.jpeg"/><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51.png"/><Relationship Id="rId2" Type="http://schemas.openxmlformats.org/officeDocument/2006/relationships/image" Target="../media/image46.jpg"/><Relationship Id="rId1" Type="http://schemas.openxmlformats.org/officeDocument/2006/relationships/slideLayout" Target="../slideLayouts/slideLayout21.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1.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1.xml"/><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slide" Target="slide7.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1.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jpe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1.xml"/><Relationship Id="rId4" Type="http://schemas.openxmlformats.org/officeDocument/2006/relationships/image" Target="../media/image7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image" Target="../media/image80.png"/><Relationship Id="rId1" Type="http://schemas.openxmlformats.org/officeDocument/2006/relationships/slideLayout" Target="../slideLayouts/slideLayout21.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90.png"/><Relationship Id="rId4" Type="http://schemas.openxmlformats.org/officeDocument/2006/relationships/image" Target="../media/image8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video" Target="https://www.youtube.com/embed/nCCZ5Pw3Bcg" TargetMode="External"/><Relationship Id="rId5" Type="http://schemas.openxmlformats.org/officeDocument/2006/relationships/image" Target="../media/image91.jpeg"/><Relationship Id="rId4" Type="http://schemas.openxmlformats.org/officeDocument/2006/relationships/hyperlink" Target="https://www.youtube.com/watch?v=nCCZ5Pw3Bc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l_Hj0BLMPtY" TargetMode="External"/><Relationship Id="rId2" Type="http://schemas.openxmlformats.org/officeDocument/2006/relationships/slideLayout" Target="../slideLayouts/slideLayout21.xml"/><Relationship Id="rId1" Type="http://schemas.openxmlformats.org/officeDocument/2006/relationships/video" Target="https://www.youtube.com/embed/l_Hj0BLMPtY" TargetMode="Externa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a:xfrm>
            <a:off x="358776" y="2343411"/>
            <a:ext cx="8426449" cy="576000"/>
          </a:xfrm>
        </p:spPr>
        <p:txBody>
          <a:bodyPr/>
          <a:lstStyle/>
          <a:p>
            <a:r>
              <a:rPr lang="en-US" dirty="0"/>
              <a:t>2022</a:t>
            </a:r>
          </a:p>
        </p:txBody>
      </p:sp>
      <p:sp>
        <p:nvSpPr>
          <p:cNvPr id="5" name="Espace réservé du texte 4"/>
          <p:cNvSpPr>
            <a:spLocks noGrp="1"/>
          </p:cNvSpPr>
          <p:nvPr>
            <p:ph type="body" sz="quarter" idx="13"/>
          </p:nvPr>
        </p:nvSpPr>
        <p:spPr>
          <a:xfrm>
            <a:off x="359999" y="-380578"/>
            <a:ext cx="8427600" cy="2538000"/>
          </a:xfrm>
        </p:spPr>
        <p:txBody>
          <a:bodyPr/>
          <a:lstStyle/>
          <a:p>
            <a:r>
              <a:rPr lang="es-ES" dirty="0"/>
              <a:t>Curso de introducción a la señalización</a:t>
            </a:r>
          </a:p>
        </p:txBody>
      </p:sp>
      <p:sp>
        <p:nvSpPr>
          <p:cNvPr id="4" name="Sous-titre 1"/>
          <p:cNvSpPr txBox="1">
            <a:spLocks/>
          </p:cNvSpPr>
          <p:nvPr/>
        </p:nvSpPr>
        <p:spPr bwMode="gray">
          <a:xfrm>
            <a:off x="1835696" y="3703188"/>
            <a:ext cx="7056783" cy="1028802"/>
          </a:xfrm>
          <a:prstGeom prst="rect">
            <a:avLst/>
          </a:prstGeom>
        </p:spPr>
        <p:txBody>
          <a:bodyPr vert="horz" lIns="0" tIns="0" rIns="0" bIns="0" rtlCol="0" anchor="t" anchorCtr="0">
            <a:noAutofit/>
          </a:bodyPr>
          <a:lstStyle>
            <a:lvl1pPr marL="0" indent="0" algn="ctr" defTabSz="914400" rtl="0" eaLnBrk="1" latinLnBrk="0" hangingPunct="1">
              <a:lnSpc>
                <a:spcPct val="100000"/>
              </a:lnSpc>
              <a:spcBef>
                <a:spcPts val="0"/>
              </a:spcBef>
              <a:buFont typeface="Arial" pitchFamily="34" charset="0"/>
              <a:buNone/>
              <a:defRPr sz="1500" b="1" kern="1200">
                <a:solidFill>
                  <a:schemeClr val="bg1"/>
                </a:solidFill>
                <a:latin typeface="+mn-lt"/>
                <a:ea typeface="+mn-ea"/>
                <a:cs typeface="+mn-cs"/>
              </a:defRPr>
            </a:lvl1pPr>
            <a:lvl2pPr marL="457200" indent="0" algn="ctr" defTabSz="914400" rtl="0" eaLnBrk="1" latinLnBrk="0" hangingPunct="1">
              <a:lnSpc>
                <a:spcPct val="100000"/>
              </a:lnSpc>
              <a:spcBef>
                <a:spcPts val="0"/>
              </a:spcBef>
              <a:buFont typeface="Arial" pitchFamily="34" charset="0"/>
              <a:buNone/>
              <a:defRPr sz="11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0"/>
              </a:spcBef>
              <a:buSzPct val="100000"/>
              <a:buFont typeface="Arial" pitchFamily="34" charset="0"/>
              <a:buNone/>
              <a:defRPr sz="11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0"/>
              </a:spcBef>
              <a:buSzPct val="100000"/>
              <a:buFont typeface="Arial" pitchFamily="34" charset="0"/>
              <a:buNone/>
              <a:defRPr sz="11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0"/>
              </a:spcBef>
              <a:buSzPct val="100000"/>
              <a:buFont typeface="Arial" pitchFamily="34" charset="0"/>
              <a:buNone/>
              <a:tabLst/>
              <a:defRPr sz="11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en-US" sz="1000" dirty="0"/>
              <a:t>FABRIZIO PATIÑO FERRANTI	               fabrizio.patino@altran.com</a:t>
            </a:r>
          </a:p>
          <a:p>
            <a:endParaRPr lang="en-US" sz="1000" dirty="0"/>
          </a:p>
        </p:txBody>
      </p:sp>
    </p:spTree>
    <p:extLst>
      <p:ext uri="{BB962C8B-B14F-4D97-AF65-F5344CB8AC3E}">
        <p14:creationId xmlns:p14="http://schemas.microsoft.com/office/powerpoint/2010/main" val="2623424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es-ES" dirty="0">
                <a:solidFill>
                  <a:schemeClr val="tx2"/>
                </a:solidFill>
                <a:latin typeface="+mn-lt"/>
                <a:ea typeface="+mn-ea"/>
                <a:cs typeface="+mn-cs"/>
              </a:rPr>
              <a:t>2. Trazado de la infraestructura</a:t>
            </a:r>
          </a:p>
        </p:txBody>
      </p:sp>
      <p:sp>
        <p:nvSpPr>
          <p:cNvPr id="3" name="Espace réservé de la date 2"/>
          <p:cNvSpPr>
            <a:spLocks noGrp="1"/>
          </p:cNvSpPr>
          <p:nvPr>
            <p:ph type="dt" sz="half" idx="10"/>
          </p:nvPr>
        </p:nvSpPr>
        <p:spPr/>
        <p:txBody>
          <a:bodyPr/>
          <a:lstStyle/>
          <a:p>
            <a:r>
              <a:rPr lang="es-ES"/>
              <a:t>Date</a:t>
            </a:r>
            <a:endParaRPr lang="fr-FR"/>
          </a:p>
        </p:txBody>
      </p:sp>
      <p:sp>
        <p:nvSpPr>
          <p:cNvPr id="5" name="Espace réservé du numéro de diapositive 4"/>
          <p:cNvSpPr>
            <a:spLocks noGrp="1"/>
          </p:cNvSpPr>
          <p:nvPr>
            <p:ph type="sldNum" sz="quarter" idx="12"/>
          </p:nvPr>
        </p:nvSpPr>
        <p:spPr>
          <a:xfrm>
            <a:off x="0" y="4543681"/>
            <a:ext cx="432060" cy="251805"/>
          </a:xfrm>
        </p:spPr>
        <p:txBody>
          <a:bodyPr/>
          <a:lstStyle/>
          <a:p>
            <a:fld id="{10C140CD-8AED-46FF-A9A2-77308F3F39AE}" type="slidenum">
              <a:rPr lang="fr-FR" smtClean="0"/>
              <a:pPr/>
              <a:t>10</a:t>
            </a:fld>
            <a:endParaRPr lang="fr-FR" dirty="0"/>
          </a:p>
        </p:txBody>
      </p:sp>
      <p:grpSp>
        <p:nvGrpSpPr>
          <p:cNvPr id="1036" name="Group 12"/>
          <p:cNvGrpSpPr>
            <a:grpSpLocks/>
          </p:cNvGrpSpPr>
          <p:nvPr/>
        </p:nvGrpSpPr>
        <p:grpSpPr bwMode="auto">
          <a:xfrm>
            <a:off x="2728913" y="777875"/>
            <a:ext cx="95250" cy="742950"/>
            <a:chOff x="5832" y="2570"/>
            <a:chExt cx="151" cy="1170"/>
          </a:xfrm>
        </p:grpSpPr>
      </p:grpSp>
      <p:grpSp>
        <p:nvGrpSpPr>
          <p:cNvPr id="1044" name="Group 20"/>
          <p:cNvGrpSpPr>
            <a:grpSpLocks/>
          </p:cNvGrpSpPr>
          <p:nvPr/>
        </p:nvGrpSpPr>
        <p:grpSpPr bwMode="auto">
          <a:xfrm>
            <a:off x="1624013" y="1281486"/>
            <a:ext cx="592137" cy="95250"/>
            <a:chOff x="4092" y="4191"/>
            <a:chExt cx="932" cy="151"/>
          </a:xfrm>
        </p:grpSpPr>
      </p:grpSp>
      <p:grpSp>
        <p:nvGrpSpPr>
          <p:cNvPr id="1048" name="Group 24"/>
          <p:cNvGrpSpPr>
            <a:grpSpLocks/>
          </p:cNvGrpSpPr>
          <p:nvPr/>
        </p:nvGrpSpPr>
        <p:grpSpPr bwMode="auto">
          <a:xfrm>
            <a:off x="2728913" y="1662486"/>
            <a:ext cx="95250" cy="592138"/>
            <a:chOff x="5832" y="4791"/>
            <a:chExt cx="151" cy="932"/>
          </a:xfrm>
        </p:grpSpPr>
      </p:grpSp>
      <p:sp>
        <p:nvSpPr>
          <p:cNvPr id="60" name="Espace réservé du pied de page 3"/>
          <p:cNvSpPr>
            <a:spLocks noGrp="1"/>
          </p:cNvSpPr>
          <p:nvPr>
            <p:ph type="ftr" sz="quarter" idx="12"/>
          </p:nvPr>
        </p:nvSpPr>
        <p:spPr>
          <a:xfrm>
            <a:off x="510421" y="4551970"/>
            <a:ext cx="6840000" cy="251805"/>
          </a:xfrm>
        </p:spPr>
        <p:txBody>
          <a:bodyPr/>
          <a:lstStyle/>
          <a:p>
            <a:pPr algn="l"/>
            <a:r>
              <a:rPr lang="es-ES"/>
              <a:t>Introducción a la señalización</a:t>
            </a:r>
            <a:endParaRPr lang="es-ES" dirty="0"/>
          </a:p>
        </p:txBody>
      </p:sp>
      <p:sp>
        <p:nvSpPr>
          <p:cNvPr id="89" name="Rectángulo 88"/>
          <p:cNvSpPr/>
          <p:nvPr/>
        </p:nvSpPr>
        <p:spPr>
          <a:xfrm>
            <a:off x="305148" y="849049"/>
            <a:ext cx="8533706" cy="447815"/>
          </a:xfrm>
          <a:prstGeom prst="rect">
            <a:avLst/>
          </a:prstGeom>
        </p:spPr>
        <p:txBody>
          <a:bodyPr wrap="square">
            <a:spAutoFit/>
          </a:bodyPr>
          <a:lstStyle/>
          <a:p>
            <a:pPr>
              <a:lnSpc>
                <a:spcPct val="105000"/>
              </a:lnSpc>
            </a:pPr>
            <a:r>
              <a:rPr lang="es-ES" altLang="es-ES" sz="1100" dirty="0"/>
              <a:t>El trazado de la vía se diseña teniendo en cuenta las 3 vistas: longitudinal, transversal y planta</a:t>
            </a:r>
          </a:p>
          <a:p>
            <a:pPr>
              <a:lnSpc>
                <a:spcPct val="105000"/>
              </a:lnSpc>
            </a:pPr>
            <a:endParaRPr lang="es-ES" altLang="es-ES" sz="1100" dirty="0"/>
          </a:p>
        </p:txBody>
      </p:sp>
      <p:grpSp>
        <p:nvGrpSpPr>
          <p:cNvPr id="32" name="Grupo 31"/>
          <p:cNvGrpSpPr/>
          <p:nvPr/>
        </p:nvGrpSpPr>
        <p:grpSpPr>
          <a:xfrm>
            <a:off x="335378" y="1474605"/>
            <a:ext cx="3131828" cy="2794329"/>
            <a:chOff x="432060" y="1361597"/>
            <a:chExt cx="4816202" cy="3582184"/>
          </a:xfrm>
        </p:grpSpPr>
        <p:sp>
          <p:nvSpPr>
            <p:cNvPr id="39" name="5 CuadroTexto"/>
            <p:cNvSpPr txBox="1">
              <a:spLocks noChangeArrowheads="1"/>
            </p:cNvSpPr>
            <p:nvPr/>
          </p:nvSpPr>
          <p:spPr bwMode="auto">
            <a:xfrm>
              <a:off x="3502169" y="2026715"/>
              <a:ext cx="1620180" cy="257763"/>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Pendiente (-)</a:t>
              </a:r>
            </a:p>
          </p:txBody>
        </p:sp>
        <p:grpSp>
          <p:nvGrpSpPr>
            <p:cNvPr id="10" name="Grupo 9"/>
            <p:cNvGrpSpPr/>
            <p:nvPr/>
          </p:nvGrpSpPr>
          <p:grpSpPr>
            <a:xfrm>
              <a:off x="432060" y="1361597"/>
              <a:ext cx="4816202" cy="3582184"/>
              <a:chOff x="432060" y="1361597"/>
              <a:chExt cx="4816202" cy="3582184"/>
            </a:xfrm>
          </p:grpSpPr>
          <p:sp>
            <p:nvSpPr>
              <p:cNvPr id="29" name="CuadroTexto 28"/>
              <p:cNvSpPr txBox="1"/>
              <p:nvPr/>
            </p:nvSpPr>
            <p:spPr>
              <a:xfrm>
                <a:off x="1281200" y="1361597"/>
                <a:ext cx="1922647" cy="538609"/>
              </a:xfrm>
              <a:prstGeom prst="rect">
                <a:avLst/>
              </a:prstGeom>
              <a:noFill/>
            </p:spPr>
            <p:txBody>
              <a:bodyPr wrap="square" rtlCol="0">
                <a:spAutoFit/>
              </a:bodyPr>
              <a:lstStyle/>
              <a:p>
                <a:r>
                  <a:rPr lang="es-ES" altLang="es-ES" sz="1100" dirty="0">
                    <a:solidFill>
                      <a:schemeClr val="accent4"/>
                    </a:solidFill>
                  </a:rPr>
                  <a:t>Longitudinal</a:t>
                </a:r>
              </a:p>
              <a:p>
                <a:endParaRPr lang="es-ES" dirty="0"/>
              </a:p>
            </p:txBody>
          </p:sp>
          <p:pic>
            <p:nvPicPr>
              <p:cNvPr id="34" name="Picture 2" descr="C:\Users\jgomez.ASSYSTEM\Desktop\Infra_superestructura\f5_1.png"/>
              <p:cNvPicPr>
                <a:picLocks noChangeAspect="1" noChangeArrowheads="1"/>
              </p:cNvPicPr>
              <p:nvPr/>
            </p:nvPicPr>
            <p:blipFill>
              <a:blip r:embed="rId2" cstate="print"/>
              <a:srcRect/>
              <a:stretch>
                <a:fillRect/>
              </a:stretch>
            </p:blipFill>
            <p:spPr bwMode="auto">
              <a:xfrm>
                <a:off x="432060" y="1740429"/>
                <a:ext cx="2865781" cy="2756756"/>
              </a:xfrm>
              <a:prstGeom prst="rect">
                <a:avLst/>
              </a:prstGeom>
              <a:noFill/>
            </p:spPr>
          </p:pic>
          <p:sp>
            <p:nvSpPr>
              <p:cNvPr id="35" name="5 CuadroTexto"/>
              <p:cNvSpPr txBox="1">
                <a:spLocks noChangeArrowheads="1"/>
              </p:cNvSpPr>
              <p:nvPr/>
            </p:nvSpPr>
            <p:spPr bwMode="auto">
              <a:xfrm>
                <a:off x="1188729" y="3100111"/>
                <a:ext cx="1620180" cy="257763"/>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Acuerdo convexo</a:t>
                </a:r>
              </a:p>
            </p:txBody>
          </p:sp>
          <p:sp>
            <p:nvSpPr>
              <p:cNvPr id="36" name="5 CuadroTexto"/>
              <p:cNvSpPr txBox="1">
                <a:spLocks noChangeArrowheads="1"/>
              </p:cNvSpPr>
              <p:nvPr/>
            </p:nvSpPr>
            <p:spPr bwMode="auto">
              <a:xfrm>
                <a:off x="1275030" y="4686018"/>
                <a:ext cx="1620180" cy="257763"/>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Acuerdo cóncavo</a:t>
                </a:r>
              </a:p>
            </p:txBody>
          </p:sp>
          <p:cxnSp>
            <p:nvCxnSpPr>
              <p:cNvPr id="37" name="13 Conector recto de flecha"/>
              <p:cNvCxnSpPr/>
              <p:nvPr/>
            </p:nvCxnSpPr>
            <p:spPr>
              <a:xfrm flipH="1">
                <a:off x="3312749" y="2318792"/>
                <a:ext cx="271559" cy="20967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8" name="14 Conector recto de flecha"/>
              <p:cNvCxnSpPr/>
              <p:nvPr/>
            </p:nvCxnSpPr>
            <p:spPr>
              <a:xfrm flipH="1">
                <a:off x="3312749" y="3376827"/>
                <a:ext cx="297166" cy="26169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0" name="5 CuadroTexto"/>
              <p:cNvSpPr txBox="1">
                <a:spLocks noChangeArrowheads="1"/>
              </p:cNvSpPr>
              <p:nvPr/>
            </p:nvSpPr>
            <p:spPr bwMode="auto">
              <a:xfrm>
                <a:off x="3628082" y="3134132"/>
                <a:ext cx="1620180" cy="257763"/>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Rampa (+)</a:t>
                </a:r>
              </a:p>
            </p:txBody>
          </p:sp>
        </p:grpSp>
      </p:grpSp>
      <p:grpSp>
        <p:nvGrpSpPr>
          <p:cNvPr id="33" name="Grupo 32"/>
          <p:cNvGrpSpPr/>
          <p:nvPr/>
        </p:nvGrpSpPr>
        <p:grpSpPr>
          <a:xfrm>
            <a:off x="3869911" y="1520299"/>
            <a:ext cx="2304256" cy="2821982"/>
            <a:chOff x="3969251" y="1446952"/>
            <a:chExt cx="2968828" cy="4017955"/>
          </a:xfrm>
        </p:grpSpPr>
        <p:pic>
          <p:nvPicPr>
            <p:cNvPr id="45" name="Picture 4" descr="C:\Users\jgomez.ASSYSTEM\Desktop\Infra_superestructura\terraplen.jpg"/>
            <p:cNvPicPr>
              <a:picLocks noChangeAspect="1" noChangeArrowheads="1"/>
            </p:cNvPicPr>
            <p:nvPr/>
          </p:nvPicPr>
          <p:blipFill>
            <a:blip r:embed="rId3" cstate="print"/>
            <a:srcRect/>
            <a:stretch>
              <a:fillRect/>
            </a:stretch>
          </p:blipFill>
          <p:spPr bwMode="auto">
            <a:xfrm>
              <a:off x="3969251" y="2052606"/>
              <a:ext cx="1608595" cy="712579"/>
            </a:xfrm>
            <a:prstGeom prst="rect">
              <a:avLst/>
            </a:prstGeom>
            <a:noFill/>
          </p:spPr>
        </p:pic>
        <p:pic>
          <p:nvPicPr>
            <p:cNvPr id="46" name="Picture 5" descr="C:\Users\jgomez.ASSYSTEM\Desktop\Infra_superestructura\nivel.jpg"/>
            <p:cNvPicPr>
              <a:picLocks noChangeAspect="1" noChangeArrowheads="1"/>
            </p:cNvPicPr>
            <p:nvPr/>
          </p:nvPicPr>
          <p:blipFill>
            <a:blip r:embed="rId4" cstate="print"/>
            <a:srcRect/>
            <a:stretch>
              <a:fillRect/>
            </a:stretch>
          </p:blipFill>
          <p:spPr bwMode="auto">
            <a:xfrm>
              <a:off x="4014256" y="2862697"/>
              <a:ext cx="1575175" cy="752475"/>
            </a:xfrm>
            <a:prstGeom prst="rect">
              <a:avLst/>
            </a:prstGeom>
            <a:noFill/>
          </p:spPr>
        </p:pic>
        <p:pic>
          <p:nvPicPr>
            <p:cNvPr id="47" name="Picture 6" descr="C:\Users\jgomez.ASSYSTEM\Desktop\Infra_superestructura\desmonte.jpg"/>
            <p:cNvPicPr>
              <a:picLocks noChangeAspect="1" noChangeArrowheads="1"/>
            </p:cNvPicPr>
            <p:nvPr/>
          </p:nvPicPr>
          <p:blipFill>
            <a:blip r:embed="rId5" cstate="print"/>
            <a:srcRect/>
            <a:stretch>
              <a:fillRect/>
            </a:stretch>
          </p:blipFill>
          <p:spPr bwMode="auto">
            <a:xfrm>
              <a:off x="4014256" y="3762797"/>
              <a:ext cx="1620180" cy="684583"/>
            </a:xfrm>
            <a:prstGeom prst="rect">
              <a:avLst/>
            </a:prstGeom>
            <a:noFill/>
          </p:spPr>
        </p:pic>
        <p:pic>
          <p:nvPicPr>
            <p:cNvPr id="48" name="Picture 7" descr="C:\Users\jgomez.ASSYSTEM\Desktop\Infra_superestructura\mixto.jpg"/>
            <p:cNvPicPr>
              <a:picLocks noChangeAspect="1" noChangeArrowheads="1"/>
            </p:cNvPicPr>
            <p:nvPr/>
          </p:nvPicPr>
          <p:blipFill>
            <a:blip r:embed="rId6" cstate="print"/>
            <a:srcRect/>
            <a:stretch>
              <a:fillRect/>
            </a:stretch>
          </p:blipFill>
          <p:spPr bwMode="auto">
            <a:xfrm>
              <a:off x="4059261" y="4572887"/>
              <a:ext cx="1601249" cy="892020"/>
            </a:xfrm>
            <a:prstGeom prst="rect">
              <a:avLst/>
            </a:prstGeom>
            <a:noFill/>
          </p:spPr>
        </p:pic>
        <p:sp>
          <p:nvSpPr>
            <p:cNvPr id="49" name="5 CuadroTexto"/>
            <p:cNvSpPr txBox="1">
              <a:spLocks noChangeArrowheads="1"/>
            </p:cNvSpPr>
            <p:nvPr/>
          </p:nvSpPr>
          <p:spPr bwMode="auto">
            <a:xfrm>
              <a:off x="5798554" y="2390969"/>
              <a:ext cx="1110122" cy="480581"/>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Terraplén</a:t>
              </a:r>
            </a:p>
            <a:p>
              <a:pPr eaLnBrk="1" hangingPunct="1">
                <a:lnSpc>
                  <a:spcPct val="105000"/>
                </a:lnSpc>
              </a:pPr>
              <a:endParaRPr lang="es-ES" altLang="es-ES" sz="1400" b="0" dirty="0">
                <a:solidFill>
                  <a:srgbClr val="000000"/>
                </a:solidFill>
              </a:endParaRPr>
            </a:p>
          </p:txBody>
        </p:sp>
        <p:sp>
          <p:nvSpPr>
            <p:cNvPr id="50" name="5 CuadroTexto"/>
            <p:cNvSpPr txBox="1">
              <a:spLocks noChangeArrowheads="1"/>
            </p:cNvSpPr>
            <p:nvPr/>
          </p:nvSpPr>
          <p:spPr bwMode="auto">
            <a:xfrm>
              <a:off x="5798554" y="3846512"/>
              <a:ext cx="1110122" cy="257763"/>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Desmonte</a:t>
              </a:r>
            </a:p>
          </p:txBody>
        </p:sp>
        <p:sp>
          <p:nvSpPr>
            <p:cNvPr id="51" name="5 CuadroTexto"/>
            <p:cNvSpPr txBox="1">
              <a:spLocks noChangeArrowheads="1"/>
            </p:cNvSpPr>
            <p:nvPr/>
          </p:nvSpPr>
          <p:spPr bwMode="auto">
            <a:xfrm>
              <a:off x="5798554" y="3215103"/>
              <a:ext cx="1110122" cy="257763"/>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Línea</a:t>
              </a:r>
            </a:p>
          </p:txBody>
        </p:sp>
        <p:sp>
          <p:nvSpPr>
            <p:cNvPr id="52" name="5 CuadroTexto"/>
            <p:cNvSpPr txBox="1">
              <a:spLocks noChangeArrowheads="1"/>
            </p:cNvSpPr>
            <p:nvPr/>
          </p:nvSpPr>
          <p:spPr bwMode="auto">
            <a:xfrm>
              <a:off x="5827957" y="4885737"/>
              <a:ext cx="1110122" cy="257763"/>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Mixto</a:t>
              </a:r>
            </a:p>
          </p:txBody>
        </p:sp>
        <p:sp>
          <p:nvSpPr>
            <p:cNvPr id="53" name="CuadroTexto 52"/>
            <p:cNvSpPr txBox="1"/>
            <p:nvPr/>
          </p:nvSpPr>
          <p:spPr>
            <a:xfrm>
              <a:off x="4283968" y="1446952"/>
              <a:ext cx="922047" cy="538609"/>
            </a:xfrm>
            <a:prstGeom prst="rect">
              <a:avLst/>
            </a:prstGeom>
            <a:noFill/>
          </p:spPr>
          <p:txBody>
            <a:bodyPr wrap="none" rtlCol="0">
              <a:spAutoFit/>
            </a:bodyPr>
            <a:lstStyle/>
            <a:p>
              <a:r>
                <a:rPr lang="es-ES" altLang="es-ES" sz="1100" dirty="0">
                  <a:solidFill>
                    <a:schemeClr val="accent4"/>
                  </a:solidFill>
                </a:rPr>
                <a:t>Transversal</a:t>
              </a:r>
            </a:p>
            <a:p>
              <a:endParaRPr lang="es-ES" dirty="0"/>
            </a:p>
          </p:txBody>
        </p:sp>
      </p:grpSp>
      <p:grpSp>
        <p:nvGrpSpPr>
          <p:cNvPr id="41" name="Grupo 40"/>
          <p:cNvGrpSpPr/>
          <p:nvPr/>
        </p:nvGrpSpPr>
        <p:grpSpPr>
          <a:xfrm>
            <a:off x="6476146" y="1525238"/>
            <a:ext cx="2593278" cy="2160187"/>
            <a:chOff x="6307283" y="1525988"/>
            <a:chExt cx="2593278" cy="2160187"/>
          </a:xfrm>
        </p:grpSpPr>
        <p:pic>
          <p:nvPicPr>
            <p:cNvPr id="55" name="Picture 2" descr="C:\Users\jgomez.ASSYSTEM\Desktop\Infra_superestructura\clotoide.jpg"/>
            <p:cNvPicPr>
              <a:picLocks noChangeAspect="1" noChangeArrowheads="1"/>
            </p:cNvPicPr>
            <p:nvPr/>
          </p:nvPicPr>
          <p:blipFill>
            <a:blip r:embed="rId7" cstate="print"/>
            <a:srcRect/>
            <a:stretch>
              <a:fillRect/>
            </a:stretch>
          </p:blipFill>
          <p:spPr bwMode="auto">
            <a:xfrm>
              <a:off x="6307283" y="2362776"/>
              <a:ext cx="2593278" cy="1323399"/>
            </a:xfrm>
            <a:prstGeom prst="rect">
              <a:avLst/>
            </a:prstGeom>
            <a:noFill/>
          </p:spPr>
        </p:pic>
        <p:sp>
          <p:nvSpPr>
            <p:cNvPr id="56" name="CuadroTexto 55"/>
            <p:cNvSpPr txBox="1"/>
            <p:nvPr/>
          </p:nvSpPr>
          <p:spPr>
            <a:xfrm>
              <a:off x="7311214" y="1525988"/>
              <a:ext cx="585417" cy="261610"/>
            </a:xfrm>
            <a:prstGeom prst="rect">
              <a:avLst/>
            </a:prstGeom>
            <a:noFill/>
          </p:spPr>
          <p:txBody>
            <a:bodyPr wrap="none" rtlCol="0">
              <a:spAutoFit/>
            </a:bodyPr>
            <a:lstStyle/>
            <a:p>
              <a:r>
                <a:rPr lang="es-ES" altLang="es-ES" sz="1100" dirty="0">
                  <a:solidFill>
                    <a:schemeClr val="accent4"/>
                  </a:solidFill>
                </a:rPr>
                <a:t>Planta</a:t>
              </a:r>
            </a:p>
          </p:txBody>
        </p:sp>
      </p:grpSp>
    </p:spTree>
    <p:extLst>
      <p:ext uri="{BB962C8B-B14F-4D97-AF65-F5344CB8AC3E}">
        <p14:creationId xmlns:p14="http://schemas.microsoft.com/office/powerpoint/2010/main" val="209196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3.</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Introducción a la señalización</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11</a:t>
            </a:fld>
            <a:endParaRPr lang="fr-FR" noProof="0"/>
          </a:p>
        </p:txBody>
      </p:sp>
      <p:sp>
        <p:nvSpPr>
          <p:cNvPr id="25" name="Espace réservé du texte 24"/>
          <p:cNvSpPr>
            <a:spLocks noGrp="1"/>
          </p:cNvSpPr>
          <p:nvPr>
            <p:ph type="body" sz="quarter" idx="13"/>
          </p:nvPr>
        </p:nvSpPr>
        <p:spPr/>
        <p:txBody>
          <a:bodyPr/>
          <a:lstStyle/>
          <a:p>
            <a:r>
              <a:rPr lang="es-ES" dirty="0"/>
              <a:t>Superestructura</a:t>
            </a:r>
            <a:endParaRPr lang="fr-FR" dirty="0"/>
          </a:p>
        </p:txBody>
      </p:sp>
      <p:sp>
        <p:nvSpPr>
          <p:cNvPr id="5" name="Rectángulo 4"/>
          <p:cNvSpPr/>
          <p:nvPr/>
        </p:nvSpPr>
        <p:spPr>
          <a:xfrm>
            <a:off x="1691680" y="2845361"/>
            <a:ext cx="7200800" cy="1158779"/>
          </a:xfrm>
          <a:prstGeom prst="rect">
            <a:avLst/>
          </a:prstGeom>
        </p:spPr>
        <p:txBody>
          <a:bodyPr wrap="square">
            <a:spAutoFit/>
          </a:bodyPr>
          <a:lstStyle/>
          <a:p>
            <a:pPr>
              <a:lnSpc>
                <a:spcPct val="105000"/>
              </a:lnSpc>
            </a:pPr>
            <a:endParaRPr lang="es-ES" altLang="es-ES" dirty="0">
              <a:solidFill>
                <a:srgbClr val="000000"/>
              </a:solidFill>
            </a:endParaRPr>
          </a:p>
          <a:p>
            <a:pPr algn="just">
              <a:lnSpc>
                <a:spcPct val="105000"/>
              </a:lnSpc>
            </a:pPr>
            <a:r>
              <a:rPr lang="es-ES" altLang="es-ES" sz="1600" dirty="0">
                <a:solidFill>
                  <a:schemeClr val="bg1">
                    <a:lumMod val="95000"/>
                  </a:schemeClr>
                </a:solidFill>
              </a:rPr>
              <a:t>Abarca la propia vía, aparatos e instalaciones necesarias para que la circulación de trenes se realice de forma segura y eficaz. Englobando las comunicaciones, energía, señalización y vía (sin contar con la plataforma)</a:t>
            </a:r>
          </a:p>
        </p:txBody>
      </p:sp>
    </p:spTree>
    <p:extLst>
      <p:ext uri="{BB962C8B-B14F-4D97-AF65-F5344CB8AC3E}">
        <p14:creationId xmlns:p14="http://schemas.microsoft.com/office/powerpoint/2010/main" val="214078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fecha 2"/>
          <p:cNvSpPr>
            <a:spLocks noGrp="1"/>
          </p:cNvSpPr>
          <p:nvPr>
            <p:ph type="dt" sz="half" idx="10"/>
          </p:nvPr>
        </p:nvSpPr>
        <p:spPr/>
        <p:txBody>
          <a:bodyPr/>
          <a:lstStyle/>
          <a:p>
            <a:r>
              <a:rPr lang="es-ES" noProof="0"/>
              <a:t>Date</a:t>
            </a:r>
            <a:endParaRPr lang="en-US" noProof="0" dirty="0"/>
          </a:p>
        </p:txBody>
      </p:sp>
      <p:sp>
        <p:nvSpPr>
          <p:cNvPr id="5" name="Marcador de número de diapositiva 4"/>
          <p:cNvSpPr>
            <a:spLocks noGrp="1"/>
          </p:cNvSpPr>
          <p:nvPr>
            <p:ph type="sldNum" sz="quarter" idx="12"/>
          </p:nvPr>
        </p:nvSpPr>
        <p:spPr>
          <a:xfrm>
            <a:off x="-36512" y="4696209"/>
            <a:ext cx="432060" cy="251805"/>
          </a:xfrm>
        </p:spPr>
        <p:txBody>
          <a:bodyPr/>
          <a:lstStyle/>
          <a:p>
            <a:fld id="{733122C9-A0B9-462F-8757-0847AD287B63}" type="slidenum">
              <a:rPr lang="en-US" noProof="0" smtClean="0"/>
              <a:pPr/>
              <a:t>12</a:t>
            </a:fld>
            <a:endParaRPr lang="en-US" noProof="0" dirty="0"/>
          </a:p>
        </p:txBody>
      </p:sp>
      <p:sp>
        <p:nvSpPr>
          <p:cNvPr id="24" name="Titre 6"/>
          <p:cNvSpPr>
            <a:spLocks noGrp="1"/>
          </p:cNvSpPr>
          <p:nvPr>
            <p:ph type="title"/>
          </p:nvPr>
        </p:nvSpPr>
        <p:spPr>
          <a:xfrm>
            <a:off x="358776" y="438663"/>
            <a:ext cx="8426450" cy="891380"/>
          </a:xfrm>
        </p:spPr>
        <p:txBody>
          <a:bodyPr/>
          <a:lstStyle/>
          <a:p>
            <a:r>
              <a:rPr lang="es-ES" dirty="0">
                <a:solidFill>
                  <a:schemeClr val="tx2"/>
                </a:solidFill>
                <a:latin typeface="+mn-lt"/>
                <a:ea typeface="+mn-ea"/>
                <a:cs typeface="+mn-cs"/>
              </a:rPr>
              <a:t>3. Superestructura</a:t>
            </a:r>
            <a:endParaRPr lang="fr-FR" dirty="0">
              <a:solidFill>
                <a:schemeClr val="tx2"/>
              </a:solidFill>
              <a:latin typeface="+mn-lt"/>
              <a:ea typeface="+mn-ea"/>
              <a:cs typeface="+mn-cs"/>
            </a:endParaRPr>
          </a:p>
        </p:txBody>
      </p:sp>
      <p:sp>
        <p:nvSpPr>
          <p:cNvPr id="45" name="Espace réservé du pied de page 3"/>
          <p:cNvSpPr txBox="1">
            <a:spLocks/>
          </p:cNvSpPr>
          <p:nvPr/>
        </p:nvSpPr>
        <p:spPr bwMode="gray">
          <a:xfrm>
            <a:off x="662821" y="4704370"/>
            <a:ext cx="6840000" cy="251805"/>
          </a:xfrm>
          <a:prstGeom prst="rect">
            <a:avLst/>
          </a:prstGeom>
        </p:spPr>
        <p:txBody>
          <a:bodyPr vert="horz" lIns="0" tIns="0" rIns="0" bIns="0" rtlCol="0" anchor="b" anchorCtr="0">
            <a:noAutofit/>
          </a:bodyPr>
          <a:lstStyle>
            <a:defPPr>
              <a:defRPr lang="fr-FR"/>
            </a:defPPr>
            <a:lvl1pPr marL="0" algn="r" defTabSz="914400" rtl="0" eaLnBrk="1" latinLnBrk="0" hangingPunct="1">
              <a:defRPr sz="8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dirty="0"/>
              <a:t>Presentación ERTMS nivel 2</a:t>
            </a:r>
          </a:p>
        </p:txBody>
      </p:sp>
      <p:graphicFrame>
        <p:nvGraphicFramePr>
          <p:cNvPr id="7" name="Diagrama 6"/>
          <p:cNvGraphicFramePr/>
          <p:nvPr>
            <p:extLst>
              <p:ext uri="{D42A27DB-BD31-4B8C-83A1-F6EECF244321}">
                <p14:modId xmlns:p14="http://schemas.microsoft.com/office/powerpoint/2010/main" val="1375200625"/>
              </p:ext>
            </p:extLst>
          </p:nvPr>
        </p:nvGraphicFramePr>
        <p:xfrm>
          <a:off x="451436" y="993312"/>
          <a:ext cx="8441043" cy="2730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Marcador de pie de página 1"/>
          <p:cNvSpPr>
            <a:spLocks noGrp="1"/>
          </p:cNvSpPr>
          <p:nvPr>
            <p:ph type="ftr" sz="quarter" idx="11"/>
          </p:nvPr>
        </p:nvSpPr>
        <p:spPr/>
        <p:txBody>
          <a:bodyPr/>
          <a:lstStyle/>
          <a:p>
            <a:r>
              <a:rPr lang="en-US" noProof="0"/>
              <a:t>Introducción a la señalización</a:t>
            </a:r>
            <a:endParaRPr lang="en-US" noProof="0" dirty="0"/>
          </a:p>
        </p:txBody>
      </p:sp>
    </p:spTree>
    <p:extLst>
      <p:ext uri="{BB962C8B-B14F-4D97-AF65-F5344CB8AC3E}">
        <p14:creationId xmlns:p14="http://schemas.microsoft.com/office/powerpoint/2010/main" val="86700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3. Vía - </a:t>
            </a:r>
            <a:r>
              <a:rPr lang="es-ES" dirty="0" err="1">
                <a:solidFill>
                  <a:schemeClr val="tx2"/>
                </a:solidFill>
                <a:latin typeface="+mn-lt"/>
                <a:ea typeface="+mn-ea"/>
                <a:cs typeface="+mn-cs"/>
              </a:rPr>
              <a:t>Track</a:t>
            </a:r>
            <a:endParaRPr lang="es-ES" dirty="0">
              <a:solidFill>
                <a:schemeClr val="tx2"/>
              </a:solidFill>
              <a:latin typeface="+mn-lt"/>
              <a:ea typeface="+mn-ea"/>
              <a:cs typeface="+mn-cs"/>
            </a:endParaRP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13</a:t>
            </a:fld>
            <a:endParaRPr lang="en-US" noProof="0" dirty="0"/>
          </a:p>
        </p:txBody>
      </p:sp>
      <p:sp>
        <p:nvSpPr>
          <p:cNvPr id="9" name="Rectángulo 8"/>
          <p:cNvSpPr/>
          <p:nvPr/>
        </p:nvSpPr>
        <p:spPr>
          <a:xfrm>
            <a:off x="179388" y="884353"/>
            <a:ext cx="8713092" cy="430887"/>
          </a:xfrm>
          <a:prstGeom prst="rect">
            <a:avLst/>
          </a:prstGeom>
        </p:spPr>
        <p:txBody>
          <a:bodyPr wrap="square">
            <a:spAutoFit/>
          </a:bodyPr>
          <a:lstStyle/>
          <a:p>
            <a:r>
              <a:rPr lang="es-ES" altLang="es-ES" sz="1100" dirty="0"/>
              <a:t>Es el camino de rodadura de los vehículos. Sus principales funciones son : sustentar las cargar y distribuirlas sin modificar la geometría y guiar al material rodante.</a:t>
            </a:r>
            <a:endParaRPr lang="es-ES" sz="1100" dirty="0"/>
          </a:p>
        </p:txBody>
      </p:sp>
      <p:grpSp>
        <p:nvGrpSpPr>
          <p:cNvPr id="15" name="Grupo 14"/>
          <p:cNvGrpSpPr>
            <a:grpSpLocks noChangeAspect="1"/>
          </p:cNvGrpSpPr>
          <p:nvPr/>
        </p:nvGrpSpPr>
        <p:grpSpPr>
          <a:xfrm>
            <a:off x="510421" y="1483993"/>
            <a:ext cx="1440000" cy="1368641"/>
            <a:chOff x="545111" y="1455844"/>
            <a:chExt cx="2806711" cy="2667624"/>
          </a:xfrm>
        </p:grpSpPr>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11" y="1455844"/>
              <a:ext cx="2806711" cy="2110646"/>
            </a:xfrm>
            <a:prstGeom prst="rect">
              <a:avLst/>
            </a:prstGeom>
          </p:spPr>
        </p:pic>
        <p:sp>
          <p:nvSpPr>
            <p:cNvPr id="13" name="5 CuadroTexto"/>
            <p:cNvSpPr txBox="1">
              <a:spLocks noChangeArrowheads="1"/>
            </p:cNvSpPr>
            <p:nvPr/>
          </p:nvSpPr>
          <p:spPr bwMode="auto">
            <a:xfrm>
              <a:off x="1215624" y="3602942"/>
              <a:ext cx="1465684" cy="520526"/>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En placa</a:t>
              </a:r>
            </a:p>
          </p:txBody>
        </p:sp>
      </p:grpSp>
      <p:grpSp>
        <p:nvGrpSpPr>
          <p:cNvPr id="16" name="Grupo 15"/>
          <p:cNvGrpSpPr>
            <a:grpSpLocks noChangeAspect="1"/>
          </p:cNvGrpSpPr>
          <p:nvPr/>
        </p:nvGrpSpPr>
        <p:grpSpPr>
          <a:xfrm>
            <a:off x="508954" y="3072618"/>
            <a:ext cx="1440000" cy="1389076"/>
            <a:chOff x="3779912" y="1455844"/>
            <a:chExt cx="2808312" cy="2708999"/>
          </a:xfrm>
        </p:grpSpPr>
        <p:pic>
          <p:nvPicPr>
            <p:cNvPr id="11" name="Imagen 10"/>
            <p:cNvPicPr>
              <a:picLocks noChangeAspect="1"/>
            </p:cNvPicPr>
            <p:nvPr/>
          </p:nvPicPr>
          <p:blipFill rotWithShape="1">
            <a:blip r:embed="rId3">
              <a:extLst>
                <a:ext uri="{28A0092B-C50C-407E-A947-70E740481C1C}">
                  <a14:useLocalDpi xmlns:a14="http://schemas.microsoft.com/office/drawing/2010/main" val="0"/>
                </a:ext>
              </a:extLst>
            </a:blip>
            <a:srcRect l="3919" r="19665"/>
            <a:stretch/>
          </p:blipFill>
          <p:spPr>
            <a:xfrm>
              <a:off x="3779912" y="1455844"/>
              <a:ext cx="2808312" cy="2110646"/>
            </a:xfrm>
            <a:prstGeom prst="rect">
              <a:avLst/>
            </a:prstGeom>
          </p:spPr>
        </p:pic>
        <p:sp>
          <p:nvSpPr>
            <p:cNvPr id="14" name="5 CuadroTexto"/>
            <p:cNvSpPr txBox="1">
              <a:spLocks noChangeArrowheads="1"/>
            </p:cNvSpPr>
            <p:nvPr/>
          </p:nvSpPr>
          <p:spPr bwMode="auto">
            <a:xfrm>
              <a:off x="4453669" y="3662149"/>
              <a:ext cx="1579324" cy="502694"/>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Balasto</a:t>
              </a:r>
            </a:p>
          </p:txBody>
        </p:sp>
      </p:grpSp>
      <p:grpSp>
        <p:nvGrpSpPr>
          <p:cNvPr id="28" name="Grupo 27"/>
          <p:cNvGrpSpPr>
            <a:grpSpLocks noChangeAspect="1"/>
          </p:cNvGrpSpPr>
          <p:nvPr/>
        </p:nvGrpSpPr>
        <p:grpSpPr>
          <a:xfrm>
            <a:off x="2830821" y="1330043"/>
            <a:ext cx="2448272" cy="3520465"/>
            <a:chOff x="4445006" y="2247687"/>
            <a:chExt cx="2883851" cy="4352310"/>
          </a:xfrm>
        </p:grpSpPr>
        <p:sp>
          <p:nvSpPr>
            <p:cNvPr id="17" name="5 CuadroTexto"/>
            <p:cNvSpPr txBox="1">
              <a:spLocks noChangeArrowheads="1"/>
            </p:cNvSpPr>
            <p:nvPr/>
          </p:nvSpPr>
          <p:spPr bwMode="auto">
            <a:xfrm>
              <a:off x="4870089" y="6306061"/>
              <a:ext cx="855095" cy="293936"/>
            </a:xfrm>
            <a:prstGeom prst="rect">
              <a:avLst/>
            </a:prstGeom>
            <a:noFill/>
            <a:ln w="9525">
              <a:noFill/>
              <a:miter lim="800000"/>
              <a:headEnd/>
              <a:tailEnd/>
            </a:ln>
          </p:spPr>
          <p:txBody>
            <a:bodyPr wrap="square">
              <a:spAutoFit/>
            </a:bodyPr>
            <a:lstStyle/>
            <a:p>
              <a:pPr eaLnBrk="1" hangingPunct="1">
                <a:lnSpc>
                  <a:spcPct val="105000"/>
                </a:lnSpc>
              </a:pPr>
              <a:r>
                <a:rPr lang="es-ES" altLang="es-ES" sz="900" dirty="0">
                  <a:solidFill>
                    <a:schemeClr val="accent4"/>
                  </a:solidFill>
                </a:rPr>
                <a:t>Madera</a:t>
              </a:r>
              <a:endParaRPr lang="es-ES" altLang="es-ES" sz="900" dirty="0">
                <a:solidFill>
                  <a:schemeClr val="accent4"/>
                </a:solidFill>
                <a:sym typeface="Wingdings" pitchFamily="2" charset="2"/>
              </a:endParaRPr>
            </a:p>
          </p:txBody>
        </p:sp>
        <p:sp>
          <p:nvSpPr>
            <p:cNvPr id="18" name="5 CuadroTexto"/>
            <p:cNvSpPr txBox="1">
              <a:spLocks noChangeArrowheads="1"/>
            </p:cNvSpPr>
            <p:nvPr/>
          </p:nvSpPr>
          <p:spPr bwMode="auto">
            <a:xfrm>
              <a:off x="4830441" y="2817630"/>
              <a:ext cx="855095" cy="293936"/>
            </a:xfrm>
            <a:prstGeom prst="rect">
              <a:avLst/>
            </a:prstGeom>
            <a:noFill/>
            <a:ln w="9525">
              <a:noFill/>
              <a:miter lim="800000"/>
              <a:headEnd/>
              <a:tailEnd/>
            </a:ln>
          </p:spPr>
          <p:txBody>
            <a:bodyPr wrap="square">
              <a:spAutoFit/>
            </a:bodyPr>
            <a:lstStyle/>
            <a:p>
              <a:pPr eaLnBrk="1" hangingPunct="1">
                <a:lnSpc>
                  <a:spcPct val="105000"/>
                </a:lnSpc>
              </a:pPr>
              <a:r>
                <a:rPr lang="es-ES" altLang="es-ES" sz="900" dirty="0">
                  <a:solidFill>
                    <a:schemeClr val="accent4"/>
                  </a:solidFill>
                </a:rPr>
                <a:t>Metálica</a:t>
              </a:r>
              <a:endParaRPr lang="es-ES" altLang="es-ES" sz="900" dirty="0">
                <a:solidFill>
                  <a:schemeClr val="accent4"/>
                </a:solidFill>
                <a:sym typeface="Wingdings" pitchFamily="2" charset="2"/>
              </a:endParaRPr>
            </a:p>
          </p:txBody>
        </p:sp>
        <p:sp>
          <p:nvSpPr>
            <p:cNvPr id="19" name="5 CuadroTexto"/>
            <p:cNvSpPr txBox="1">
              <a:spLocks noChangeArrowheads="1"/>
            </p:cNvSpPr>
            <p:nvPr/>
          </p:nvSpPr>
          <p:spPr bwMode="auto">
            <a:xfrm>
              <a:off x="4572440" y="4160448"/>
              <a:ext cx="1450395" cy="293936"/>
            </a:xfrm>
            <a:prstGeom prst="rect">
              <a:avLst/>
            </a:prstGeom>
            <a:noFill/>
            <a:ln w="9525">
              <a:noFill/>
              <a:miter lim="800000"/>
              <a:headEnd/>
              <a:tailEnd/>
            </a:ln>
          </p:spPr>
          <p:txBody>
            <a:bodyPr wrap="square">
              <a:spAutoFit/>
            </a:bodyPr>
            <a:lstStyle/>
            <a:p>
              <a:pPr eaLnBrk="1" hangingPunct="1">
                <a:lnSpc>
                  <a:spcPct val="105000"/>
                </a:lnSpc>
              </a:pPr>
              <a:r>
                <a:rPr lang="es-ES" altLang="es-ES" sz="900" dirty="0">
                  <a:solidFill>
                    <a:schemeClr val="accent4"/>
                  </a:solidFill>
                </a:rPr>
                <a:t>Hormigón bibloque</a:t>
              </a:r>
              <a:endParaRPr lang="es-ES" altLang="es-ES" sz="900" dirty="0">
                <a:solidFill>
                  <a:schemeClr val="accent4"/>
                </a:solidFill>
                <a:sym typeface="Wingdings" pitchFamily="2" charset="2"/>
              </a:endParaRPr>
            </a:p>
          </p:txBody>
        </p:sp>
        <p:sp>
          <p:nvSpPr>
            <p:cNvPr id="20" name="5 CuadroTexto"/>
            <p:cNvSpPr txBox="1">
              <a:spLocks noChangeArrowheads="1"/>
            </p:cNvSpPr>
            <p:nvPr/>
          </p:nvSpPr>
          <p:spPr bwMode="auto">
            <a:xfrm>
              <a:off x="4445006" y="5298611"/>
              <a:ext cx="1658035" cy="281411"/>
            </a:xfrm>
            <a:prstGeom prst="rect">
              <a:avLst/>
            </a:prstGeom>
            <a:noFill/>
            <a:ln w="9525">
              <a:noFill/>
              <a:miter lim="800000"/>
              <a:headEnd/>
              <a:tailEnd/>
            </a:ln>
          </p:spPr>
          <p:txBody>
            <a:bodyPr wrap="square">
              <a:spAutoFit/>
            </a:bodyPr>
            <a:lstStyle/>
            <a:p>
              <a:pPr eaLnBrk="1" hangingPunct="1">
                <a:lnSpc>
                  <a:spcPct val="105000"/>
                </a:lnSpc>
              </a:pPr>
              <a:r>
                <a:rPr lang="es-ES" altLang="es-ES" sz="900" dirty="0">
                  <a:solidFill>
                    <a:schemeClr val="accent4"/>
                  </a:solidFill>
                </a:rPr>
                <a:t>Hormigón</a:t>
              </a:r>
              <a:r>
                <a:rPr lang="es-ES" altLang="es-ES" sz="700" dirty="0">
                  <a:solidFill>
                    <a:srgbClr val="000000"/>
                  </a:solidFill>
                </a:rPr>
                <a:t>  </a:t>
              </a:r>
              <a:r>
                <a:rPr lang="es-ES" altLang="es-ES" sz="900" dirty="0">
                  <a:solidFill>
                    <a:schemeClr val="accent4"/>
                  </a:solidFill>
                </a:rPr>
                <a:t>monobloque</a:t>
              </a:r>
              <a:endParaRPr lang="es-ES" altLang="es-ES" sz="900" dirty="0">
                <a:solidFill>
                  <a:schemeClr val="accent4"/>
                </a:solidFill>
                <a:sym typeface="Wingdings" pitchFamily="2" charset="2"/>
              </a:endParaRPr>
            </a:p>
          </p:txBody>
        </p:sp>
        <p:pic>
          <p:nvPicPr>
            <p:cNvPr id="21" name="Picture 2" descr="C:\Users\jgomez.ASSYSTEM\Desktop\Infra_superestructura\traviesa madera.jpg"/>
            <p:cNvPicPr>
              <a:picLocks noChangeAspect="1" noChangeArrowheads="1"/>
            </p:cNvPicPr>
            <p:nvPr/>
          </p:nvPicPr>
          <p:blipFill>
            <a:blip r:embed="rId4" cstate="print"/>
            <a:srcRect/>
            <a:stretch>
              <a:fillRect/>
            </a:stretch>
          </p:blipFill>
          <p:spPr bwMode="auto">
            <a:xfrm>
              <a:off x="4529671" y="5649902"/>
              <a:ext cx="1522481" cy="603005"/>
            </a:xfrm>
            <a:prstGeom prst="rect">
              <a:avLst/>
            </a:prstGeom>
            <a:noFill/>
          </p:spPr>
        </p:pic>
        <p:pic>
          <p:nvPicPr>
            <p:cNvPr id="22" name="Picture 3" descr="C:\Users\jgomez.ASSYSTEM\Desktop\Infra_superestructura\traviesa_biblo.jpg"/>
            <p:cNvPicPr>
              <a:picLocks noChangeAspect="1" noChangeArrowheads="1"/>
            </p:cNvPicPr>
            <p:nvPr/>
          </p:nvPicPr>
          <p:blipFill>
            <a:blip r:embed="rId5" cstate="print"/>
            <a:srcRect/>
            <a:stretch>
              <a:fillRect/>
            </a:stretch>
          </p:blipFill>
          <p:spPr bwMode="auto">
            <a:xfrm>
              <a:off x="4606480" y="3111115"/>
              <a:ext cx="1303019" cy="977456"/>
            </a:xfrm>
            <a:prstGeom prst="rect">
              <a:avLst/>
            </a:prstGeom>
            <a:noFill/>
          </p:spPr>
        </p:pic>
        <p:pic>
          <p:nvPicPr>
            <p:cNvPr id="23" name="Picture 4" descr="C:\Users\jgomez.ASSYSTEM\Desktop\Infra_superestructura\traviesa_metal.jpg"/>
            <p:cNvPicPr>
              <a:picLocks noChangeAspect="1" noChangeArrowheads="1"/>
            </p:cNvPicPr>
            <p:nvPr/>
          </p:nvPicPr>
          <p:blipFill>
            <a:blip r:embed="rId6" cstate="print"/>
            <a:srcRect/>
            <a:stretch>
              <a:fillRect/>
            </a:stretch>
          </p:blipFill>
          <p:spPr bwMode="auto">
            <a:xfrm>
              <a:off x="4562770" y="2261604"/>
              <a:ext cx="1346004" cy="533507"/>
            </a:xfrm>
            <a:prstGeom prst="rect">
              <a:avLst/>
            </a:prstGeom>
            <a:noFill/>
          </p:spPr>
        </p:pic>
        <p:pic>
          <p:nvPicPr>
            <p:cNvPr id="24" name="Picture 5" descr="C:\Users\jgomez.ASSYSTEM\Desktop\Infra_superestructura\traviesa_mono.jpg"/>
            <p:cNvPicPr>
              <a:picLocks noChangeAspect="1" noChangeArrowheads="1"/>
            </p:cNvPicPr>
            <p:nvPr/>
          </p:nvPicPr>
          <p:blipFill>
            <a:blip r:embed="rId7" cstate="print"/>
            <a:srcRect/>
            <a:stretch>
              <a:fillRect/>
            </a:stretch>
          </p:blipFill>
          <p:spPr bwMode="auto">
            <a:xfrm>
              <a:off x="4532793" y="4495457"/>
              <a:ext cx="1528762" cy="747712"/>
            </a:xfrm>
            <a:prstGeom prst="rect">
              <a:avLst/>
            </a:prstGeom>
            <a:noFill/>
          </p:spPr>
        </p:pic>
        <p:sp>
          <p:nvSpPr>
            <p:cNvPr id="26" name="5 CuadroTexto"/>
            <p:cNvSpPr txBox="1">
              <a:spLocks noChangeArrowheads="1"/>
            </p:cNvSpPr>
            <p:nvPr/>
          </p:nvSpPr>
          <p:spPr bwMode="auto">
            <a:xfrm>
              <a:off x="6526813" y="4225382"/>
              <a:ext cx="802044" cy="281411"/>
            </a:xfrm>
            <a:prstGeom prst="rect">
              <a:avLst/>
            </a:prstGeom>
            <a:noFill/>
            <a:ln w="9525">
              <a:noFill/>
              <a:miter lim="800000"/>
              <a:headEnd/>
              <a:tailEnd/>
            </a:ln>
          </p:spPr>
          <p:txBody>
            <a:bodyPr wrap="square">
              <a:spAutoFit/>
            </a:bodyPr>
            <a:lstStyle/>
            <a:p>
              <a:pPr>
                <a:lnSpc>
                  <a:spcPct val="105000"/>
                </a:lnSpc>
              </a:pPr>
              <a:r>
                <a:rPr lang="es-ES" altLang="es-ES" sz="900" dirty="0">
                  <a:solidFill>
                    <a:schemeClr val="accent4"/>
                  </a:solidFill>
                </a:rPr>
                <a:t>Traviesas</a:t>
              </a:r>
              <a:endParaRPr lang="es-ES" altLang="es-ES" sz="1200" dirty="0">
                <a:solidFill>
                  <a:srgbClr val="000000"/>
                </a:solidFill>
              </a:endParaRPr>
            </a:p>
          </p:txBody>
        </p:sp>
        <p:sp>
          <p:nvSpPr>
            <p:cNvPr id="27" name="Cerrar llave 26"/>
            <p:cNvSpPr/>
            <p:nvPr/>
          </p:nvSpPr>
          <p:spPr>
            <a:xfrm>
              <a:off x="6081470" y="2247687"/>
              <a:ext cx="416025" cy="418725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grpSp>
        <p:nvGrpSpPr>
          <p:cNvPr id="34" name="Grupo 33"/>
          <p:cNvGrpSpPr/>
          <p:nvPr/>
        </p:nvGrpSpPr>
        <p:grpSpPr>
          <a:xfrm>
            <a:off x="7737187" y="2036703"/>
            <a:ext cx="1172384" cy="2014757"/>
            <a:chOff x="7923920" y="1691634"/>
            <a:chExt cx="1172384" cy="2014757"/>
          </a:xfrm>
        </p:grpSpPr>
        <p:pic>
          <p:nvPicPr>
            <p:cNvPr id="30" name="Picture 2"/>
            <p:cNvPicPr>
              <a:picLocks noChangeAspect="1" noChangeArrowheads="1"/>
            </p:cNvPicPr>
            <p:nvPr/>
          </p:nvPicPr>
          <p:blipFill>
            <a:blip r:embed="rId8" cstate="print"/>
            <a:srcRect/>
            <a:stretch>
              <a:fillRect/>
            </a:stretch>
          </p:blipFill>
          <p:spPr bwMode="auto">
            <a:xfrm>
              <a:off x="7923920" y="1691634"/>
              <a:ext cx="1172384" cy="1638363"/>
            </a:xfrm>
            <a:prstGeom prst="rect">
              <a:avLst/>
            </a:prstGeom>
            <a:noFill/>
            <a:ln w="9525">
              <a:noFill/>
              <a:miter lim="800000"/>
              <a:headEnd/>
              <a:tailEnd/>
            </a:ln>
          </p:spPr>
        </p:pic>
        <p:sp>
          <p:nvSpPr>
            <p:cNvPr id="31" name="5 CuadroTexto"/>
            <p:cNvSpPr txBox="1">
              <a:spLocks noChangeArrowheads="1"/>
            </p:cNvSpPr>
            <p:nvPr/>
          </p:nvSpPr>
          <p:spPr bwMode="auto">
            <a:xfrm>
              <a:off x="8205511" y="3436317"/>
              <a:ext cx="609202" cy="270074"/>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Carril</a:t>
              </a:r>
              <a:endParaRPr lang="es-ES" altLang="es-ES" dirty="0">
                <a:solidFill>
                  <a:srgbClr val="000000"/>
                </a:solidFill>
              </a:endParaRPr>
            </a:p>
          </p:txBody>
        </p:sp>
      </p:grpSp>
      <p:grpSp>
        <p:nvGrpSpPr>
          <p:cNvPr id="33" name="Grupo 32"/>
          <p:cNvGrpSpPr/>
          <p:nvPr/>
        </p:nvGrpSpPr>
        <p:grpSpPr>
          <a:xfrm>
            <a:off x="5896271" y="2460188"/>
            <a:ext cx="1238408" cy="1163077"/>
            <a:chOff x="5848613" y="2143812"/>
            <a:chExt cx="1238408" cy="1163077"/>
          </a:xfrm>
        </p:grpSpPr>
        <p:pic>
          <p:nvPicPr>
            <p:cNvPr id="29" name="Picture 2" descr="C:\Users\jgomez.ASSYSTEM\Desktop\Infra_superestructura\sujecion.jpg"/>
            <p:cNvPicPr>
              <a:picLocks noChangeAspect="1" noChangeArrowheads="1"/>
            </p:cNvPicPr>
            <p:nvPr/>
          </p:nvPicPr>
          <p:blipFill>
            <a:blip r:embed="rId9" cstate="print"/>
            <a:srcRect/>
            <a:stretch>
              <a:fillRect/>
            </a:stretch>
          </p:blipFill>
          <p:spPr bwMode="auto">
            <a:xfrm>
              <a:off x="5848613" y="2143812"/>
              <a:ext cx="1238408" cy="928806"/>
            </a:xfrm>
            <a:prstGeom prst="rect">
              <a:avLst/>
            </a:prstGeom>
            <a:noFill/>
          </p:spPr>
        </p:pic>
        <p:sp>
          <p:nvSpPr>
            <p:cNvPr id="32" name="5 CuadroTexto"/>
            <p:cNvSpPr txBox="1">
              <a:spLocks noChangeArrowheads="1"/>
            </p:cNvSpPr>
            <p:nvPr/>
          </p:nvSpPr>
          <p:spPr bwMode="auto">
            <a:xfrm>
              <a:off x="6000932" y="3036815"/>
              <a:ext cx="933769" cy="270074"/>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Sujeciones</a:t>
              </a:r>
              <a:endParaRPr lang="es-ES" altLang="es-ES" dirty="0">
                <a:solidFill>
                  <a:srgbClr val="000000"/>
                </a:solidFill>
              </a:endParaRPr>
            </a:p>
          </p:txBody>
        </p:sp>
      </p:grpSp>
    </p:spTree>
    <p:extLst>
      <p:ext uri="{BB962C8B-B14F-4D97-AF65-F5344CB8AC3E}">
        <p14:creationId xmlns:p14="http://schemas.microsoft.com/office/powerpoint/2010/main" val="245957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3. Aparatos de vía - </a:t>
            </a:r>
            <a:r>
              <a:rPr lang="es-ES" dirty="0" err="1">
                <a:solidFill>
                  <a:schemeClr val="tx2"/>
                </a:solidFill>
                <a:latin typeface="+mn-lt"/>
                <a:ea typeface="+mn-ea"/>
                <a:cs typeface="+mn-cs"/>
              </a:rPr>
              <a:t>switch</a:t>
            </a:r>
            <a:endParaRPr lang="es-ES" dirty="0">
              <a:solidFill>
                <a:schemeClr val="tx2"/>
              </a:solidFill>
              <a:latin typeface="+mn-lt"/>
              <a:ea typeface="+mn-ea"/>
              <a:cs typeface="+mn-cs"/>
            </a:endParaRP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14</a:t>
            </a:fld>
            <a:endParaRPr lang="en-US" noProof="0" dirty="0"/>
          </a:p>
        </p:txBody>
      </p:sp>
      <p:sp>
        <p:nvSpPr>
          <p:cNvPr id="9" name="Rectángulo 8"/>
          <p:cNvSpPr/>
          <p:nvPr/>
        </p:nvSpPr>
        <p:spPr>
          <a:xfrm>
            <a:off x="358776" y="885912"/>
            <a:ext cx="8605712" cy="1692002"/>
          </a:xfrm>
          <a:prstGeom prst="rect">
            <a:avLst/>
          </a:prstGeom>
        </p:spPr>
        <p:txBody>
          <a:bodyPr wrap="square">
            <a:spAutoFit/>
          </a:bodyPr>
          <a:lstStyle/>
          <a:p>
            <a:pPr>
              <a:lnSpc>
                <a:spcPct val="105000"/>
              </a:lnSpc>
            </a:pPr>
            <a:r>
              <a:rPr lang="es-ES" altLang="es-ES" sz="1100" dirty="0"/>
              <a:t>Son los elementos responsables del desdoblamiento de los carriles para que los trenes puedan pasar de una vía a otra mediante agujas. Los aparatos de vía se distinguen en tos tipos:</a:t>
            </a:r>
          </a:p>
          <a:p>
            <a:pPr>
              <a:lnSpc>
                <a:spcPct val="105000"/>
              </a:lnSpc>
            </a:pPr>
            <a:endParaRPr lang="es-ES" altLang="es-ES" sz="1100" dirty="0"/>
          </a:p>
          <a:p>
            <a:pPr marL="628650" lvl="1" indent="-171450">
              <a:lnSpc>
                <a:spcPct val="105000"/>
              </a:lnSpc>
              <a:buFont typeface="Arial" panose="020B0604020202020204" pitchFamily="34" charset="0"/>
              <a:buChar char="•"/>
            </a:pPr>
            <a:r>
              <a:rPr lang="es-ES" altLang="es-ES" sz="1100" dirty="0"/>
              <a:t>Desvíos : Permite el desdoblamiento de una vía en dos par a poder cambiar de dirección. Existen también los denominados desvíos mixtos, que compatibilizan el desdoblamiento para diferentes anchos de vía</a:t>
            </a:r>
          </a:p>
          <a:p>
            <a:pPr marL="628650" lvl="1" indent="-171450">
              <a:lnSpc>
                <a:spcPct val="105000"/>
              </a:lnSpc>
              <a:buFont typeface="Arial" panose="020B0604020202020204" pitchFamily="34" charset="0"/>
              <a:buChar char="•"/>
            </a:pPr>
            <a:endParaRPr lang="es-ES" altLang="es-ES" sz="1100" dirty="0"/>
          </a:p>
          <a:p>
            <a:pPr marL="628650" lvl="1" indent="-171450">
              <a:lnSpc>
                <a:spcPct val="105000"/>
              </a:lnSpc>
              <a:buFont typeface="Arial" panose="020B0604020202020204" pitchFamily="34" charset="0"/>
              <a:buChar char="•"/>
            </a:pPr>
            <a:r>
              <a:rPr lang="es-ES" altLang="es-ES" sz="1100" dirty="0"/>
              <a:t>Travesías: Cruce entre dos vías manteniendo cada una su continuidad. Existen varios tipos: sencillas rectangulares (se cortan en 90º), sencillas oblicuas (con ángulo inferior a 90º), de unión simple ( permiten 3 movimientos) y unión doble (permite 4 movimientos)</a:t>
            </a:r>
          </a:p>
        </p:txBody>
      </p:sp>
      <p:grpSp>
        <p:nvGrpSpPr>
          <p:cNvPr id="20" name="Grupo 19"/>
          <p:cNvGrpSpPr/>
          <p:nvPr/>
        </p:nvGrpSpPr>
        <p:grpSpPr>
          <a:xfrm>
            <a:off x="665188" y="2591566"/>
            <a:ext cx="7992887" cy="1723381"/>
            <a:chOff x="467545" y="3549523"/>
            <a:chExt cx="10709753" cy="2494899"/>
          </a:xfrm>
        </p:grpSpPr>
        <p:sp>
          <p:nvSpPr>
            <p:cNvPr id="10" name="5 CuadroTexto"/>
            <p:cNvSpPr txBox="1">
              <a:spLocks noChangeArrowheads="1"/>
            </p:cNvSpPr>
            <p:nvPr/>
          </p:nvSpPr>
          <p:spPr bwMode="auto">
            <a:xfrm>
              <a:off x="698635" y="5054498"/>
              <a:ext cx="1123688" cy="373158"/>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Escape</a:t>
              </a:r>
            </a:p>
          </p:txBody>
        </p:sp>
        <p:sp>
          <p:nvSpPr>
            <p:cNvPr id="11" name="5 CuadroTexto"/>
            <p:cNvSpPr txBox="1">
              <a:spLocks noChangeArrowheads="1"/>
            </p:cNvSpPr>
            <p:nvPr/>
          </p:nvSpPr>
          <p:spPr bwMode="auto">
            <a:xfrm>
              <a:off x="6314356" y="5018713"/>
              <a:ext cx="1028199" cy="390980"/>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Diagonal</a:t>
              </a:r>
            </a:p>
          </p:txBody>
        </p:sp>
        <p:sp>
          <p:nvSpPr>
            <p:cNvPr id="12" name="5 CuadroTexto"/>
            <p:cNvSpPr txBox="1">
              <a:spLocks noChangeArrowheads="1"/>
            </p:cNvSpPr>
            <p:nvPr/>
          </p:nvSpPr>
          <p:spPr bwMode="auto">
            <a:xfrm>
              <a:off x="4772738" y="5022853"/>
              <a:ext cx="655368" cy="390980"/>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Haz</a:t>
              </a:r>
            </a:p>
          </p:txBody>
        </p:sp>
        <p:sp>
          <p:nvSpPr>
            <p:cNvPr id="13" name="5 CuadroTexto"/>
            <p:cNvSpPr txBox="1">
              <a:spLocks noChangeArrowheads="1"/>
            </p:cNvSpPr>
            <p:nvPr/>
          </p:nvSpPr>
          <p:spPr bwMode="auto">
            <a:xfrm>
              <a:off x="2762800" y="5059986"/>
              <a:ext cx="1123688" cy="373158"/>
            </a:xfrm>
            <a:prstGeom prst="rect">
              <a:avLst/>
            </a:prstGeom>
            <a:noFill/>
            <a:ln w="9525">
              <a:noFill/>
              <a:miter lim="800000"/>
              <a:headEnd/>
              <a:tailEnd/>
            </a:ln>
          </p:spPr>
          <p:txBody>
            <a:bodyPr wrap="square">
              <a:spAutoFit/>
            </a:bodyPr>
            <a:lstStyle>
              <a:defPPr>
                <a:defRPr lang="fr-FR"/>
              </a:defPPr>
              <a:lvl1pPr>
                <a:lnSpc>
                  <a:spcPct val="105000"/>
                </a:lnSpc>
                <a:defRPr sz="1100">
                  <a:solidFill>
                    <a:schemeClr val="accent4"/>
                  </a:solidFill>
                </a:defRPr>
              </a:lvl1pPr>
            </a:lstStyle>
            <a:p>
              <a:r>
                <a:rPr lang="es-ES" altLang="es-ES" dirty="0"/>
                <a:t>Bretelle</a:t>
              </a:r>
            </a:p>
          </p:txBody>
        </p:sp>
        <p:pic>
          <p:nvPicPr>
            <p:cNvPr id="14" name="Picture 2"/>
            <p:cNvPicPr>
              <a:picLocks noChangeAspect="1" noChangeArrowheads="1"/>
            </p:cNvPicPr>
            <p:nvPr/>
          </p:nvPicPr>
          <p:blipFill>
            <a:blip r:embed="rId2" cstate="print"/>
            <a:srcRect/>
            <a:stretch>
              <a:fillRect/>
            </a:stretch>
          </p:blipFill>
          <p:spPr bwMode="auto">
            <a:xfrm>
              <a:off x="467545" y="4013820"/>
              <a:ext cx="1573738" cy="992778"/>
            </a:xfrm>
            <a:prstGeom prst="rect">
              <a:avLst/>
            </a:prstGeom>
            <a:noFill/>
            <a:ln w="9525">
              <a:noFill/>
              <a:miter lim="800000"/>
              <a:headEnd/>
              <a:tailEnd/>
            </a:ln>
          </p:spPr>
        </p:pic>
        <p:pic>
          <p:nvPicPr>
            <p:cNvPr id="15" name="Picture 3"/>
            <p:cNvPicPr>
              <a:picLocks noChangeAspect="1" noChangeArrowheads="1"/>
            </p:cNvPicPr>
            <p:nvPr/>
          </p:nvPicPr>
          <p:blipFill>
            <a:blip r:embed="rId3" cstate="print"/>
            <a:srcRect/>
            <a:stretch>
              <a:fillRect/>
            </a:stretch>
          </p:blipFill>
          <p:spPr bwMode="auto">
            <a:xfrm>
              <a:off x="6048165" y="3875730"/>
              <a:ext cx="1440160" cy="1117624"/>
            </a:xfrm>
            <a:prstGeom prst="rect">
              <a:avLst/>
            </a:prstGeom>
            <a:noFill/>
            <a:ln w="9525">
              <a:noFill/>
              <a:miter lim="800000"/>
              <a:headEnd/>
              <a:tailEnd/>
            </a:ln>
          </p:spPr>
        </p:pic>
        <p:pic>
          <p:nvPicPr>
            <p:cNvPr id="16" name="Picture 4"/>
            <p:cNvPicPr>
              <a:picLocks noChangeAspect="1" noChangeArrowheads="1"/>
            </p:cNvPicPr>
            <p:nvPr/>
          </p:nvPicPr>
          <p:blipFill>
            <a:blip r:embed="rId4" cstate="print"/>
            <a:srcRect/>
            <a:stretch>
              <a:fillRect/>
            </a:stretch>
          </p:blipFill>
          <p:spPr bwMode="auto">
            <a:xfrm>
              <a:off x="4431831" y="3864791"/>
              <a:ext cx="1296016" cy="1167219"/>
            </a:xfrm>
            <a:prstGeom prst="rect">
              <a:avLst/>
            </a:prstGeom>
            <a:noFill/>
            <a:ln w="9525">
              <a:noFill/>
              <a:miter lim="800000"/>
              <a:headEnd/>
              <a:tailEnd/>
            </a:ln>
          </p:spPr>
        </p:pic>
        <p:pic>
          <p:nvPicPr>
            <p:cNvPr id="17" name="Picture 5"/>
            <p:cNvPicPr>
              <a:picLocks noChangeAspect="1" noChangeArrowheads="1"/>
            </p:cNvPicPr>
            <p:nvPr/>
          </p:nvPicPr>
          <p:blipFill>
            <a:blip r:embed="rId5" cstate="print"/>
            <a:srcRect/>
            <a:stretch>
              <a:fillRect/>
            </a:stretch>
          </p:blipFill>
          <p:spPr bwMode="auto">
            <a:xfrm>
              <a:off x="2537775" y="3968815"/>
              <a:ext cx="1573738" cy="1054038"/>
            </a:xfrm>
            <a:prstGeom prst="rect">
              <a:avLst/>
            </a:prstGeom>
            <a:noFill/>
            <a:ln w="9525">
              <a:noFill/>
              <a:miter lim="800000"/>
              <a:headEnd/>
              <a:tailEnd/>
            </a:ln>
          </p:spPr>
        </p:pic>
        <p:pic>
          <p:nvPicPr>
            <p:cNvPr id="18" name="Imagen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5544" y="3549523"/>
              <a:ext cx="2771754" cy="2094930"/>
            </a:xfrm>
            <a:prstGeom prst="rect">
              <a:avLst/>
            </a:prstGeom>
          </p:spPr>
        </p:pic>
        <p:sp>
          <p:nvSpPr>
            <p:cNvPr id="19" name="5 CuadroTexto"/>
            <p:cNvSpPr txBox="1">
              <a:spLocks noChangeArrowheads="1"/>
            </p:cNvSpPr>
            <p:nvPr/>
          </p:nvSpPr>
          <p:spPr bwMode="auto">
            <a:xfrm>
              <a:off x="9425159" y="5671264"/>
              <a:ext cx="1469314" cy="373158"/>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Aguja</a:t>
              </a:r>
            </a:p>
          </p:txBody>
        </p:sp>
      </p:grpSp>
    </p:spTree>
    <p:extLst>
      <p:ext uri="{BB962C8B-B14F-4D97-AF65-F5344CB8AC3E}">
        <p14:creationId xmlns:p14="http://schemas.microsoft.com/office/powerpoint/2010/main" val="1668878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3. Agujas - </a:t>
            </a:r>
            <a:r>
              <a:rPr lang="es-ES" dirty="0" err="1">
                <a:solidFill>
                  <a:schemeClr val="tx2"/>
                </a:solidFill>
                <a:latin typeface="+mn-lt"/>
                <a:ea typeface="+mn-ea"/>
                <a:cs typeface="+mn-cs"/>
              </a:rPr>
              <a:t>point</a:t>
            </a:r>
            <a:endParaRPr lang="es-ES" dirty="0">
              <a:solidFill>
                <a:schemeClr val="tx2"/>
              </a:solidFill>
              <a:latin typeface="+mn-lt"/>
              <a:ea typeface="+mn-ea"/>
              <a:cs typeface="+mn-cs"/>
            </a:endParaRP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sz="110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15</a:t>
            </a:fld>
            <a:endParaRPr lang="en-US" noProof="0" dirty="0"/>
          </a:p>
        </p:txBody>
      </p:sp>
      <p:sp>
        <p:nvSpPr>
          <p:cNvPr id="9" name="Rectángulo 8"/>
          <p:cNvSpPr/>
          <p:nvPr/>
        </p:nvSpPr>
        <p:spPr>
          <a:xfrm>
            <a:off x="358776" y="885912"/>
            <a:ext cx="8605712" cy="1324209"/>
          </a:xfrm>
          <a:prstGeom prst="rect">
            <a:avLst/>
          </a:prstGeom>
        </p:spPr>
        <p:txBody>
          <a:bodyPr wrap="square">
            <a:spAutoFit/>
          </a:bodyPr>
          <a:lstStyle/>
          <a:p>
            <a:pPr>
              <a:lnSpc>
                <a:spcPct val="105000"/>
              </a:lnSpc>
            </a:pPr>
            <a:r>
              <a:rPr lang="es-ES" altLang="es-ES" sz="1100" dirty="0"/>
              <a:t>El accionamiento de las agujas puede ser:</a:t>
            </a:r>
          </a:p>
          <a:p>
            <a:pPr>
              <a:lnSpc>
                <a:spcPct val="105000"/>
              </a:lnSpc>
            </a:pPr>
            <a:endParaRPr lang="es-ES" altLang="es-ES" sz="1100" dirty="0"/>
          </a:p>
          <a:p>
            <a:pPr marL="628650" lvl="1" indent="-171450">
              <a:lnSpc>
                <a:spcPct val="105000"/>
              </a:lnSpc>
              <a:buFont typeface="Arial" panose="020B0604020202020204" pitchFamily="34" charset="0"/>
              <a:buChar char="•"/>
            </a:pPr>
            <a:r>
              <a:rPr lang="es-ES" altLang="es-ES" sz="1100" dirty="0"/>
              <a:t>Manual</a:t>
            </a:r>
          </a:p>
          <a:p>
            <a:pPr marL="628650" lvl="1" indent="-171450">
              <a:lnSpc>
                <a:spcPct val="105000"/>
              </a:lnSpc>
              <a:buFont typeface="Arial" panose="020B0604020202020204" pitchFamily="34" charset="0"/>
              <a:buChar char="•"/>
            </a:pPr>
            <a:r>
              <a:rPr lang="es-ES" altLang="es-ES" sz="1100" dirty="0"/>
              <a:t>Mecánico </a:t>
            </a:r>
          </a:p>
          <a:p>
            <a:pPr marL="628650" lvl="1" indent="-171450">
              <a:lnSpc>
                <a:spcPct val="105000"/>
              </a:lnSpc>
              <a:buFont typeface="Arial" panose="020B0604020202020204" pitchFamily="34" charset="0"/>
              <a:buChar char="•"/>
            </a:pPr>
            <a:r>
              <a:rPr lang="es-ES" altLang="es-ES" sz="1100" dirty="0"/>
              <a:t>Eléctrico: Es el más usa. Consta de un motor eléctrico con un tope que evita que se aplique una fuerza continuada cuando la aguja ha tomado su posición</a:t>
            </a:r>
          </a:p>
          <a:p>
            <a:pPr>
              <a:lnSpc>
                <a:spcPct val="105000"/>
              </a:lnSpc>
            </a:pPr>
            <a:endParaRPr lang="es-ES" altLang="es-ES" sz="1100" dirty="0">
              <a:solidFill>
                <a:schemeClr val="accent4"/>
              </a:solidFill>
            </a:endParaRPr>
          </a:p>
        </p:txBody>
      </p:sp>
      <p:grpSp>
        <p:nvGrpSpPr>
          <p:cNvPr id="6" name="Grupo 5"/>
          <p:cNvGrpSpPr>
            <a:grpSpLocks noChangeAspect="1"/>
          </p:cNvGrpSpPr>
          <p:nvPr/>
        </p:nvGrpSpPr>
        <p:grpSpPr>
          <a:xfrm>
            <a:off x="1095411" y="2339355"/>
            <a:ext cx="6269065" cy="2513910"/>
            <a:chOff x="1319823" y="1348280"/>
            <a:chExt cx="9053260" cy="3630378"/>
          </a:xfrm>
        </p:grpSpPr>
        <p:pic>
          <p:nvPicPr>
            <p:cNvPr id="21" name="Picture 2"/>
            <p:cNvPicPr>
              <a:picLocks noChangeAspect="1" noChangeArrowheads="1"/>
            </p:cNvPicPr>
            <p:nvPr/>
          </p:nvPicPr>
          <p:blipFill>
            <a:blip r:embed="rId2" cstate="print"/>
            <a:srcRect/>
            <a:stretch>
              <a:fillRect/>
            </a:stretch>
          </p:blipFill>
          <p:spPr bwMode="auto">
            <a:xfrm>
              <a:off x="2336296" y="1585670"/>
              <a:ext cx="6599237" cy="2495550"/>
            </a:xfrm>
            <a:prstGeom prst="rect">
              <a:avLst/>
            </a:prstGeom>
            <a:noFill/>
            <a:ln w="9525">
              <a:noFill/>
              <a:miter lim="800000"/>
              <a:headEnd/>
              <a:tailEnd/>
            </a:ln>
          </p:spPr>
        </p:pic>
        <p:cxnSp>
          <p:nvCxnSpPr>
            <p:cNvPr id="22" name="16 Conector recto de flecha"/>
            <p:cNvCxnSpPr/>
            <p:nvPr/>
          </p:nvCxnSpPr>
          <p:spPr>
            <a:xfrm flipV="1">
              <a:off x="5771723" y="3373505"/>
              <a:ext cx="585065" cy="11701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3" name="18 Conector recto de flecha"/>
            <p:cNvCxnSpPr/>
            <p:nvPr/>
          </p:nvCxnSpPr>
          <p:spPr>
            <a:xfrm flipV="1">
              <a:off x="5771723" y="2293385"/>
              <a:ext cx="540060" cy="229525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4" name="5 CuadroTexto"/>
            <p:cNvSpPr txBox="1">
              <a:spLocks noChangeArrowheads="1"/>
            </p:cNvSpPr>
            <p:nvPr/>
          </p:nvSpPr>
          <p:spPr bwMode="auto">
            <a:xfrm>
              <a:off x="5051642" y="4588640"/>
              <a:ext cx="1580636" cy="390018"/>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Contracarriles</a:t>
              </a:r>
            </a:p>
          </p:txBody>
        </p:sp>
        <p:sp>
          <p:nvSpPr>
            <p:cNvPr id="25" name="20 Rectángulo"/>
            <p:cNvSpPr/>
            <p:nvPr/>
          </p:nvSpPr>
          <p:spPr>
            <a:xfrm>
              <a:off x="3926518" y="2293385"/>
              <a:ext cx="45719" cy="4950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ES" sz="1400" dirty="0"/>
            </a:p>
          </p:txBody>
        </p:sp>
        <p:cxnSp>
          <p:nvCxnSpPr>
            <p:cNvPr id="26" name="26 Conector recto de flecha"/>
            <p:cNvCxnSpPr/>
            <p:nvPr/>
          </p:nvCxnSpPr>
          <p:spPr>
            <a:xfrm>
              <a:off x="3026418" y="1663315"/>
              <a:ext cx="810090" cy="81009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7" name="5 CuadroTexto"/>
            <p:cNvSpPr txBox="1">
              <a:spLocks noChangeArrowheads="1"/>
            </p:cNvSpPr>
            <p:nvPr/>
          </p:nvSpPr>
          <p:spPr bwMode="auto">
            <a:xfrm>
              <a:off x="2261334" y="1348280"/>
              <a:ext cx="1332765" cy="646697"/>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Barra de unión</a:t>
              </a:r>
            </a:p>
          </p:txBody>
        </p:sp>
        <p:cxnSp>
          <p:nvCxnSpPr>
            <p:cNvPr id="28" name="31 Conector recto de flecha"/>
            <p:cNvCxnSpPr/>
            <p:nvPr/>
          </p:nvCxnSpPr>
          <p:spPr>
            <a:xfrm flipV="1">
              <a:off x="4556588" y="2473405"/>
              <a:ext cx="720080" cy="117013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9" name="33 Conector recto de flecha"/>
            <p:cNvCxnSpPr/>
            <p:nvPr/>
          </p:nvCxnSpPr>
          <p:spPr>
            <a:xfrm flipV="1">
              <a:off x="5186658" y="2878450"/>
              <a:ext cx="495055" cy="81009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0" name="34 Elipse"/>
            <p:cNvSpPr/>
            <p:nvPr/>
          </p:nvSpPr>
          <p:spPr>
            <a:xfrm>
              <a:off x="6401793" y="2653425"/>
              <a:ext cx="270030" cy="315035"/>
            </a:xfrm>
            <a:prstGeom prst="ellipse">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ES" sz="1400" dirty="0"/>
            </a:p>
          </p:txBody>
        </p:sp>
        <p:cxnSp>
          <p:nvCxnSpPr>
            <p:cNvPr id="31" name="38 Conector recto de flecha"/>
            <p:cNvCxnSpPr>
              <a:endCxn id="30" idx="7"/>
            </p:cNvCxnSpPr>
            <p:nvPr/>
          </p:nvCxnSpPr>
          <p:spPr>
            <a:xfrm flipH="1">
              <a:off x="6632278" y="1888340"/>
              <a:ext cx="759625" cy="81122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2" name="39 Elipse"/>
            <p:cNvSpPr/>
            <p:nvPr/>
          </p:nvSpPr>
          <p:spPr>
            <a:xfrm>
              <a:off x="6851843" y="2698430"/>
              <a:ext cx="450050" cy="495055"/>
            </a:xfrm>
            <a:prstGeom prst="ellipse">
              <a:avLst/>
            </a:prstGeom>
            <a:noFill/>
            <a:ln w="3175"/>
          </p:spPr>
          <p:style>
            <a:lnRef idx="2">
              <a:schemeClr val="dk1"/>
            </a:lnRef>
            <a:fillRef idx="1">
              <a:schemeClr val="lt1"/>
            </a:fillRef>
            <a:effectRef idx="0">
              <a:schemeClr val="dk1"/>
            </a:effectRef>
            <a:fontRef idx="minor">
              <a:schemeClr val="dk1"/>
            </a:fontRef>
          </p:style>
          <p:txBody>
            <a:bodyPr rtlCol="0" anchor="ctr"/>
            <a:lstStyle/>
            <a:p>
              <a:pPr algn="ctr"/>
              <a:endParaRPr lang="es-ES" sz="1400" dirty="0"/>
            </a:p>
          </p:txBody>
        </p:sp>
        <p:cxnSp>
          <p:nvCxnSpPr>
            <p:cNvPr id="33" name="41 Conector recto de flecha"/>
            <p:cNvCxnSpPr>
              <a:endCxn id="32" idx="7"/>
            </p:cNvCxnSpPr>
            <p:nvPr/>
          </p:nvCxnSpPr>
          <p:spPr>
            <a:xfrm flipH="1">
              <a:off x="7235985" y="2011251"/>
              <a:ext cx="1082381" cy="75967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4" name="5 CuadroTexto"/>
            <p:cNvSpPr txBox="1">
              <a:spLocks noChangeArrowheads="1"/>
            </p:cNvSpPr>
            <p:nvPr/>
          </p:nvSpPr>
          <p:spPr bwMode="auto">
            <a:xfrm>
              <a:off x="4646598" y="3733546"/>
              <a:ext cx="1332765" cy="628918"/>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Carril guía recto</a:t>
              </a:r>
            </a:p>
          </p:txBody>
        </p:sp>
        <p:sp>
          <p:nvSpPr>
            <p:cNvPr id="35" name="5 CuadroTexto"/>
            <p:cNvSpPr txBox="1">
              <a:spLocks noChangeArrowheads="1"/>
            </p:cNvSpPr>
            <p:nvPr/>
          </p:nvSpPr>
          <p:spPr bwMode="auto">
            <a:xfrm>
              <a:off x="3611483" y="3688540"/>
              <a:ext cx="1332765" cy="628918"/>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Carril guía curvo</a:t>
              </a:r>
            </a:p>
          </p:txBody>
        </p:sp>
        <p:sp>
          <p:nvSpPr>
            <p:cNvPr id="36" name="5 CuadroTexto"/>
            <p:cNvSpPr txBox="1">
              <a:spLocks noChangeArrowheads="1"/>
            </p:cNvSpPr>
            <p:nvPr/>
          </p:nvSpPr>
          <p:spPr bwMode="auto">
            <a:xfrm>
              <a:off x="8258944" y="1573486"/>
              <a:ext cx="2019974" cy="716700"/>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Rana</a:t>
              </a:r>
              <a:r>
                <a:rPr lang="es-ES" altLang="es-ES" sz="1400" dirty="0">
                  <a:solidFill>
                    <a:srgbClr val="000000"/>
                  </a:solidFill>
                </a:rPr>
                <a:t> </a:t>
              </a:r>
              <a:r>
                <a:rPr lang="es-ES" altLang="es-ES" sz="1100" dirty="0">
                  <a:solidFill>
                    <a:schemeClr val="accent4"/>
                  </a:solidFill>
                </a:rPr>
                <a:t>o pata de liebre</a:t>
              </a:r>
            </a:p>
          </p:txBody>
        </p:sp>
        <p:sp>
          <p:nvSpPr>
            <p:cNvPr id="37" name="5 CuadroTexto"/>
            <p:cNvSpPr txBox="1">
              <a:spLocks noChangeArrowheads="1"/>
            </p:cNvSpPr>
            <p:nvPr/>
          </p:nvSpPr>
          <p:spPr bwMode="auto">
            <a:xfrm>
              <a:off x="7166877" y="1663315"/>
              <a:ext cx="1272649" cy="372240"/>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Corazón</a:t>
              </a:r>
            </a:p>
          </p:txBody>
        </p:sp>
        <p:sp>
          <p:nvSpPr>
            <p:cNvPr id="39" name="CuadroTexto 38"/>
            <p:cNvSpPr txBox="1"/>
            <p:nvPr/>
          </p:nvSpPr>
          <p:spPr>
            <a:xfrm>
              <a:off x="8878225" y="2386745"/>
              <a:ext cx="1494858" cy="533358"/>
            </a:xfrm>
            <a:prstGeom prst="rect">
              <a:avLst/>
            </a:prstGeom>
            <a:noFill/>
          </p:spPr>
          <p:txBody>
            <a:bodyPr wrap="square" rtlCol="0">
              <a:spAutoFit/>
            </a:bodyPr>
            <a:lstStyle/>
            <a:p>
              <a:r>
                <a:rPr lang="es-ES" sz="1100" dirty="0">
                  <a:solidFill>
                    <a:schemeClr val="accent4"/>
                  </a:solidFill>
                </a:rPr>
                <a:t>Talón</a:t>
              </a:r>
              <a:r>
                <a:rPr lang="es-ES" b="1" dirty="0"/>
                <a:t> </a:t>
              </a:r>
              <a:r>
                <a:rPr lang="es-ES" sz="1100" dirty="0">
                  <a:solidFill>
                    <a:schemeClr val="accent4"/>
                  </a:solidFill>
                </a:rPr>
                <a:t>“+”</a:t>
              </a:r>
            </a:p>
          </p:txBody>
        </p:sp>
        <p:sp>
          <p:nvSpPr>
            <p:cNvPr id="40" name="CuadroTexto 39"/>
            <p:cNvSpPr txBox="1"/>
            <p:nvPr/>
          </p:nvSpPr>
          <p:spPr>
            <a:xfrm>
              <a:off x="8420549" y="3763998"/>
              <a:ext cx="1494858" cy="377795"/>
            </a:xfrm>
            <a:prstGeom prst="rect">
              <a:avLst/>
            </a:prstGeom>
            <a:noFill/>
          </p:spPr>
          <p:txBody>
            <a:bodyPr wrap="square" rtlCol="0">
              <a:spAutoFit/>
            </a:bodyPr>
            <a:lstStyle/>
            <a:p>
              <a:r>
                <a:rPr lang="es-ES" sz="1100" dirty="0">
                  <a:solidFill>
                    <a:schemeClr val="accent4"/>
                  </a:solidFill>
                </a:rPr>
                <a:t>Talón “-”</a:t>
              </a:r>
            </a:p>
          </p:txBody>
        </p:sp>
        <p:sp>
          <p:nvSpPr>
            <p:cNvPr id="41" name="CuadroTexto 40"/>
            <p:cNvSpPr txBox="1"/>
            <p:nvPr/>
          </p:nvSpPr>
          <p:spPr>
            <a:xfrm>
              <a:off x="1319823" y="2279653"/>
              <a:ext cx="1494858" cy="377795"/>
            </a:xfrm>
            <a:prstGeom prst="rect">
              <a:avLst/>
            </a:prstGeom>
            <a:noFill/>
          </p:spPr>
          <p:txBody>
            <a:bodyPr wrap="square" rtlCol="0">
              <a:spAutoFit/>
            </a:bodyPr>
            <a:lstStyle/>
            <a:p>
              <a:r>
                <a:rPr lang="es-ES" sz="1100" dirty="0">
                  <a:solidFill>
                    <a:schemeClr val="accent4"/>
                  </a:solidFill>
                </a:rPr>
                <a:t>Punta</a:t>
              </a:r>
            </a:p>
          </p:txBody>
        </p:sp>
      </p:grpSp>
    </p:spTree>
    <p:extLst>
      <p:ext uri="{BB962C8B-B14F-4D97-AF65-F5344CB8AC3E}">
        <p14:creationId xmlns:p14="http://schemas.microsoft.com/office/powerpoint/2010/main" val="1045023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3. Detección de trenes</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16</a:t>
            </a:fld>
            <a:endParaRPr lang="en-US" noProof="0" dirty="0"/>
          </a:p>
        </p:txBody>
      </p:sp>
      <p:sp>
        <p:nvSpPr>
          <p:cNvPr id="9" name="Rectángulo 8"/>
          <p:cNvSpPr/>
          <p:nvPr/>
        </p:nvSpPr>
        <p:spPr>
          <a:xfrm>
            <a:off x="336554" y="856401"/>
            <a:ext cx="8555926" cy="932563"/>
          </a:xfrm>
          <a:prstGeom prst="rect">
            <a:avLst/>
          </a:prstGeom>
        </p:spPr>
        <p:txBody>
          <a:bodyPr wrap="square">
            <a:spAutoFit/>
          </a:bodyPr>
          <a:lstStyle/>
          <a:p>
            <a:pPr algn="just">
              <a:lnSpc>
                <a:spcPct val="105000"/>
              </a:lnSpc>
            </a:pPr>
            <a:r>
              <a:rPr lang="es-ES" altLang="es-ES" sz="1100" dirty="0"/>
              <a:t>Su principal función es determinar de forma segura la posición exacta del tren. Los dispositivos más usados son los circuitos de vía y los contadores de ejes.</a:t>
            </a:r>
          </a:p>
          <a:p>
            <a:pPr algn="just">
              <a:lnSpc>
                <a:spcPct val="105000"/>
              </a:lnSpc>
            </a:pPr>
            <a:endParaRPr lang="es-ES" altLang="es-ES" sz="800" dirty="0"/>
          </a:p>
          <a:p>
            <a:pPr algn="just">
              <a:lnSpc>
                <a:spcPct val="105000"/>
              </a:lnSpc>
            </a:pPr>
            <a:r>
              <a:rPr lang="es-ES" altLang="es-ES" sz="1100" dirty="0"/>
              <a:t>Principio del siglo XX. Primer sistema de detección de tren “circuitos de vía”. </a:t>
            </a:r>
          </a:p>
          <a:p>
            <a:pPr algn="just">
              <a:lnSpc>
                <a:spcPct val="105000"/>
              </a:lnSpc>
            </a:pPr>
            <a:endParaRPr lang="es-ES" altLang="es-ES" sz="1100" dirty="0"/>
          </a:p>
        </p:txBody>
      </p:sp>
      <p:grpSp>
        <p:nvGrpSpPr>
          <p:cNvPr id="14" name="Grupo 13"/>
          <p:cNvGrpSpPr>
            <a:grpSpLocks noChangeAspect="1"/>
          </p:cNvGrpSpPr>
          <p:nvPr/>
        </p:nvGrpSpPr>
        <p:grpSpPr>
          <a:xfrm>
            <a:off x="1979712" y="1607103"/>
            <a:ext cx="5959074" cy="2761118"/>
            <a:chOff x="2144654" y="2405076"/>
            <a:chExt cx="8379154" cy="3882455"/>
          </a:xfrm>
        </p:grpSpPr>
        <p:sp>
          <p:nvSpPr>
            <p:cNvPr id="11" name="CuadroTexto 10"/>
            <p:cNvSpPr txBox="1"/>
            <p:nvPr/>
          </p:nvSpPr>
          <p:spPr>
            <a:xfrm>
              <a:off x="7678891" y="5918199"/>
              <a:ext cx="1981632" cy="369332"/>
            </a:xfrm>
            <a:prstGeom prst="rect">
              <a:avLst/>
            </a:prstGeom>
            <a:noFill/>
          </p:spPr>
          <p:txBody>
            <a:bodyPr wrap="square" rtlCol="0">
              <a:spAutoFit/>
            </a:bodyPr>
            <a:lstStyle/>
            <a:p>
              <a:r>
                <a:rPr lang="es-ES" sz="1100" dirty="0">
                  <a:solidFill>
                    <a:schemeClr val="accent4"/>
                  </a:solidFill>
                </a:rPr>
                <a:t>Contadores de ejes</a:t>
              </a:r>
            </a:p>
          </p:txBody>
        </p:sp>
        <p:pic>
          <p:nvPicPr>
            <p:cNvPr id="12" name="Imagen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720" y="2405076"/>
              <a:ext cx="4002088" cy="3204859"/>
            </a:xfrm>
            <a:prstGeom prst="rect">
              <a:avLst/>
            </a:prstGeom>
          </p:spPr>
        </p:pic>
        <p:sp>
          <p:nvSpPr>
            <p:cNvPr id="13" name="CuadroTexto 12"/>
            <p:cNvSpPr txBox="1"/>
            <p:nvPr/>
          </p:nvSpPr>
          <p:spPr>
            <a:xfrm>
              <a:off x="2144654" y="5918200"/>
              <a:ext cx="1566122" cy="369331"/>
            </a:xfrm>
            <a:prstGeom prst="rect">
              <a:avLst/>
            </a:prstGeom>
            <a:noFill/>
          </p:spPr>
          <p:txBody>
            <a:bodyPr wrap="square" rtlCol="0">
              <a:spAutoFit/>
            </a:bodyPr>
            <a:lstStyle/>
            <a:p>
              <a:r>
                <a:rPr lang="es-ES" sz="1100" dirty="0">
                  <a:solidFill>
                    <a:schemeClr val="accent4"/>
                  </a:solidFill>
                </a:rPr>
                <a:t>Circuito de vía</a:t>
              </a:r>
            </a:p>
          </p:txBody>
        </p:sp>
      </p:grpSp>
      <p:pic>
        <p:nvPicPr>
          <p:cNvPr id="15" name="Imagen 14"/>
          <p:cNvPicPr>
            <a:picLocks noChangeAspect="1"/>
          </p:cNvPicPr>
          <p:nvPr/>
        </p:nvPicPr>
        <p:blipFill rotWithShape="1">
          <a:blip r:embed="rId3" cstate="print"/>
          <a:srcRect l="33856" t="23400" r="26375" b="30401"/>
          <a:stretch/>
        </p:blipFill>
        <p:spPr>
          <a:xfrm>
            <a:off x="1099201" y="1607103"/>
            <a:ext cx="3217685" cy="2279226"/>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92567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3. Señales - </a:t>
            </a:r>
            <a:r>
              <a:rPr lang="es-ES" dirty="0" err="1">
                <a:solidFill>
                  <a:schemeClr val="tx2"/>
                </a:solidFill>
                <a:latin typeface="+mn-lt"/>
                <a:ea typeface="+mn-ea"/>
                <a:cs typeface="+mn-cs"/>
              </a:rPr>
              <a:t>signals</a:t>
            </a:r>
            <a:endParaRPr lang="es-ES" dirty="0">
              <a:solidFill>
                <a:schemeClr val="tx2"/>
              </a:solidFill>
              <a:latin typeface="+mn-lt"/>
              <a:ea typeface="+mn-ea"/>
              <a:cs typeface="+mn-cs"/>
            </a:endParaRP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17</a:t>
            </a:fld>
            <a:endParaRPr lang="en-US" noProof="0" dirty="0"/>
          </a:p>
        </p:txBody>
      </p:sp>
      <p:sp>
        <p:nvSpPr>
          <p:cNvPr id="9" name="Rectángulo 8"/>
          <p:cNvSpPr/>
          <p:nvPr/>
        </p:nvSpPr>
        <p:spPr>
          <a:xfrm>
            <a:off x="356186" y="741342"/>
            <a:ext cx="8536293" cy="447815"/>
          </a:xfrm>
          <a:prstGeom prst="rect">
            <a:avLst/>
          </a:prstGeom>
        </p:spPr>
        <p:txBody>
          <a:bodyPr wrap="square">
            <a:spAutoFit/>
          </a:bodyPr>
          <a:lstStyle/>
          <a:p>
            <a:pPr>
              <a:lnSpc>
                <a:spcPct val="105000"/>
              </a:lnSpc>
            </a:pPr>
            <a:r>
              <a:rPr lang="es-ES" altLang="es-ES" sz="1100" dirty="0"/>
              <a:t>La función de las señales es proteger y regular una determinada sección de vía de acuerdo al reglamento de circulación específico de cada administración.</a:t>
            </a:r>
          </a:p>
        </p:txBody>
      </p:sp>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1840" y="1491836"/>
            <a:ext cx="2670545" cy="1440000"/>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944" y="1476078"/>
            <a:ext cx="934194" cy="1440000"/>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170" y="3394268"/>
            <a:ext cx="2946324" cy="1409507"/>
          </a:xfrm>
          <a:prstGeom prst="rect">
            <a:avLst/>
          </a:prstGeom>
        </p:spPr>
      </p:pic>
      <p:pic>
        <p:nvPicPr>
          <p:cNvPr id="13" name="Picture 4" descr="http://3.bp.blogspot.com/-o5MEK-WIfc4/ULXyS4CAXzI/AAAAAAAAAq4/7YX0Vvc6huI/s640/IMG_351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4087" y="1476078"/>
            <a:ext cx="954714"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960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3. Energía</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18</a:t>
            </a:fld>
            <a:endParaRPr lang="en-US" noProof="0" dirty="0"/>
          </a:p>
        </p:txBody>
      </p:sp>
      <p:sp>
        <p:nvSpPr>
          <p:cNvPr id="9" name="Rectángulo 8"/>
          <p:cNvSpPr/>
          <p:nvPr/>
        </p:nvSpPr>
        <p:spPr>
          <a:xfrm>
            <a:off x="358774" y="786403"/>
            <a:ext cx="8533705" cy="600164"/>
          </a:xfrm>
          <a:prstGeom prst="rect">
            <a:avLst/>
          </a:prstGeom>
        </p:spPr>
        <p:txBody>
          <a:bodyPr wrap="square">
            <a:spAutoFit/>
          </a:bodyPr>
          <a:lstStyle/>
          <a:p>
            <a:pPr algn="just"/>
            <a:r>
              <a:rPr lang="es-ES" altLang="es-ES" sz="1100" dirty="0"/>
              <a:t>El sistema de alimentación de energía para tracción ferroviaria es el conjunto de instalaciones fijas que distribuyen, suministran y transforman la energía de la red pública en energía para que el material móvil se pueda mover de una manera segura, fiable e ininterrumpida</a:t>
            </a:r>
            <a:endParaRPr lang="es-ES" sz="1100" dirty="0"/>
          </a:p>
        </p:txBody>
      </p:sp>
      <p:grpSp>
        <p:nvGrpSpPr>
          <p:cNvPr id="21" name="Grupo 20"/>
          <p:cNvGrpSpPr>
            <a:grpSpLocks noChangeAspect="1"/>
          </p:cNvGrpSpPr>
          <p:nvPr/>
        </p:nvGrpSpPr>
        <p:grpSpPr>
          <a:xfrm>
            <a:off x="177985" y="1859926"/>
            <a:ext cx="6189088" cy="2512919"/>
            <a:chOff x="101101" y="1827363"/>
            <a:chExt cx="12559646" cy="5099521"/>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01" y="2751424"/>
              <a:ext cx="3217241" cy="2409825"/>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387" y="2405077"/>
              <a:ext cx="4141788" cy="2756172"/>
            </a:xfrm>
            <a:prstGeom prst="rect">
              <a:avLst/>
            </a:prstGeom>
          </p:spPr>
        </p:pic>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337" y="1827363"/>
              <a:ext cx="2447925" cy="1866900"/>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3999" y="4292600"/>
              <a:ext cx="2714600" cy="2035950"/>
            </a:xfrm>
            <a:prstGeom prst="rect">
              <a:avLst/>
            </a:prstGeom>
          </p:spPr>
        </p:pic>
        <p:sp>
          <p:nvSpPr>
            <p:cNvPr id="14" name="Flecha derecha 13"/>
            <p:cNvSpPr/>
            <p:nvPr/>
          </p:nvSpPr>
          <p:spPr>
            <a:xfrm>
              <a:off x="3405965" y="4102100"/>
              <a:ext cx="635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Flecha derecha 14"/>
            <p:cNvSpPr/>
            <p:nvPr/>
          </p:nvSpPr>
          <p:spPr>
            <a:xfrm rot="1912467">
              <a:off x="8421479" y="3927522"/>
              <a:ext cx="635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6" name="Flecha derecha 15"/>
            <p:cNvSpPr/>
            <p:nvPr/>
          </p:nvSpPr>
          <p:spPr>
            <a:xfrm>
              <a:off x="8408999" y="3365500"/>
              <a:ext cx="6350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7" name="5 CuadroTexto"/>
            <p:cNvSpPr txBox="1">
              <a:spLocks noChangeArrowheads="1"/>
            </p:cNvSpPr>
            <p:nvPr/>
          </p:nvSpPr>
          <p:spPr bwMode="auto">
            <a:xfrm rot="10800000" flipV="1">
              <a:off x="557438" y="5252443"/>
              <a:ext cx="1960353" cy="548067"/>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Red publica</a:t>
              </a:r>
            </a:p>
          </p:txBody>
        </p:sp>
        <p:sp>
          <p:nvSpPr>
            <p:cNvPr id="18" name="5 CuadroTexto"/>
            <p:cNvSpPr txBox="1">
              <a:spLocks noChangeArrowheads="1"/>
            </p:cNvSpPr>
            <p:nvPr/>
          </p:nvSpPr>
          <p:spPr bwMode="auto">
            <a:xfrm rot="10800000" flipV="1">
              <a:off x="9371715" y="6378817"/>
              <a:ext cx="2059164" cy="548067"/>
            </a:xfrm>
            <a:prstGeom prst="rect">
              <a:avLst/>
            </a:prstGeom>
            <a:noFill/>
            <a:ln w="9525">
              <a:noFill/>
              <a:miter lim="800000"/>
              <a:headEnd/>
              <a:tailEnd/>
            </a:ln>
          </p:spPr>
          <p:txBody>
            <a:bodyPr wrap="square">
              <a:spAutoFit/>
            </a:bodyPr>
            <a:lstStyle/>
            <a:p>
              <a:pPr>
                <a:lnSpc>
                  <a:spcPct val="105000"/>
                </a:lnSpc>
              </a:pPr>
              <a:r>
                <a:rPr lang="es-ES" altLang="es-ES" sz="1100" dirty="0">
                  <a:solidFill>
                    <a:schemeClr val="accent4"/>
                  </a:solidFill>
                </a:rPr>
                <a:t>Tercer carril</a:t>
              </a:r>
            </a:p>
          </p:txBody>
        </p:sp>
        <p:sp>
          <p:nvSpPr>
            <p:cNvPr id="19" name="5 CuadroTexto"/>
            <p:cNvSpPr txBox="1">
              <a:spLocks noChangeArrowheads="1"/>
            </p:cNvSpPr>
            <p:nvPr/>
          </p:nvSpPr>
          <p:spPr bwMode="auto">
            <a:xfrm rot="10800000" flipV="1">
              <a:off x="9043998" y="3758480"/>
              <a:ext cx="3616749" cy="548067"/>
            </a:xfrm>
            <a:prstGeom prst="rect">
              <a:avLst/>
            </a:prstGeom>
            <a:noFill/>
            <a:ln w="9525">
              <a:noFill/>
              <a:miter lim="800000"/>
              <a:headEnd/>
              <a:tailEnd/>
            </a:ln>
          </p:spPr>
          <p:txBody>
            <a:bodyPr wrap="square">
              <a:spAutoFit/>
            </a:bodyPr>
            <a:lstStyle>
              <a:defPPr>
                <a:defRPr lang="fr-FR"/>
              </a:defPPr>
              <a:lvl1pPr>
                <a:lnSpc>
                  <a:spcPct val="105000"/>
                </a:lnSpc>
                <a:defRPr sz="1100">
                  <a:solidFill>
                    <a:schemeClr val="accent4"/>
                  </a:solidFill>
                </a:defRPr>
              </a:lvl1pPr>
            </a:lstStyle>
            <a:p>
              <a:r>
                <a:rPr lang="es-ES" altLang="es-ES" dirty="0"/>
                <a:t>Línea aérea de contacto</a:t>
              </a:r>
            </a:p>
          </p:txBody>
        </p:sp>
        <p:sp>
          <p:nvSpPr>
            <p:cNvPr id="20" name="5 CuadroTexto"/>
            <p:cNvSpPr txBox="1">
              <a:spLocks noChangeArrowheads="1"/>
            </p:cNvSpPr>
            <p:nvPr/>
          </p:nvSpPr>
          <p:spPr bwMode="auto">
            <a:xfrm rot="10800000" flipV="1">
              <a:off x="4563576" y="5342226"/>
              <a:ext cx="3360927" cy="548067"/>
            </a:xfrm>
            <a:prstGeom prst="rect">
              <a:avLst/>
            </a:prstGeom>
            <a:noFill/>
            <a:ln w="9525">
              <a:noFill/>
              <a:miter lim="800000"/>
              <a:headEnd/>
              <a:tailEnd/>
            </a:ln>
          </p:spPr>
          <p:txBody>
            <a:bodyPr wrap="square">
              <a:spAutoFit/>
            </a:bodyPr>
            <a:lstStyle>
              <a:defPPr>
                <a:defRPr lang="fr-FR"/>
              </a:defPPr>
              <a:lvl1pPr>
                <a:lnSpc>
                  <a:spcPct val="105000"/>
                </a:lnSpc>
                <a:defRPr sz="1100">
                  <a:solidFill>
                    <a:schemeClr val="accent4"/>
                  </a:solidFill>
                </a:defRPr>
              </a:lvl1pPr>
            </a:lstStyle>
            <a:p>
              <a:r>
                <a:rPr lang="es-ES" altLang="es-ES" dirty="0"/>
                <a:t>Subestación eléctrica</a:t>
              </a:r>
            </a:p>
          </p:txBody>
        </p:sp>
      </p:grpSp>
      <p:grpSp>
        <p:nvGrpSpPr>
          <p:cNvPr id="24" name="Grupo 23"/>
          <p:cNvGrpSpPr>
            <a:grpSpLocks noChangeAspect="1"/>
          </p:cNvGrpSpPr>
          <p:nvPr/>
        </p:nvGrpSpPr>
        <p:grpSpPr>
          <a:xfrm>
            <a:off x="7092280" y="1409698"/>
            <a:ext cx="1505742" cy="1444847"/>
            <a:chOff x="6083035" y="1447247"/>
            <a:chExt cx="2904334" cy="2786877"/>
          </a:xfrm>
        </p:grpSpPr>
        <p:pic>
          <p:nvPicPr>
            <p:cNvPr id="22" name="Imagen 21"/>
            <p:cNvPicPr>
              <a:picLocks noChangeAspect="1"/>
            </p:cNvPicPr>
            <p:nvPr/>
          </p:nvPicPr>
          <p:blipFill rotWithShape="1">
            <a:blip r:embed="rId6" cstate="print"/>
            <a:srcRect l="22438" t="23400" r="48031" b="25500"/>
            <a:stretch/>
          </p:blipFill>
          <p:spPr>
            <a:xfrm>
              <a:off x="6211395" y="1447247"/>
              <a:ext cx="2775974" cy="2701948"/>
            </a:xfrm>
            <a:prstGeom prst="rect">
              <a:avLst/>
            </a:prstGeom>
          </p:spPr>
        </p:pic>
        <p:sp>
          <p:nvSpPr>
            <p:cNvPr id="23" name="Elipse 22"/>
            <p:cNvSpPr/>
            <p:nvPr/>
          </p:nvSpPr>
          <p:spPr>
            <a:xfrm>
              <a:off x="6083035" y="2799190"/>
              <a:ext cx="1505526" cy="143493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VE" dirty="0"/>
            </a:p>
          </p:txBody>
        </p:sp>
      </p:grpSp>
      <p:pic>
        <p:nvPicPr>
          <p:cNvPr id="25" name="Imagen 24"/>
          <p:cNvPicPr>
            <a:picLocks noChangeAspect="1"/>
          </p:cNvPicPr>
          <p:nvPr/>
        </p:nvPicPr>
        <p:blipFill rotWithShape="1">
          <a:blip r:embed="rId7" cstate="print"/>
          <a:srcRect l="22044" t="31800" r="46850" b="44400"/>
          <a:stretch/>
        </p:blipFill>
        <p:spPr>
          <a:xfrm>
            <a:off x="6707615" y="3212794"/>
            <a:ext cx="2342159" cy="980926"/>
          </a:xfrm>
          <a:prstGeom prst="rect">
            <a:avLst/>
          </a:prstGeom>
          <a:solidFill>
            <a:schemeClr val="bg1"/>
          </a:solidFill>
          <a:ln>
            <a:solidFill>
              <a:schemeClr val="bg1"/>
            </a:solidFill>
          </a:ln>
          <a:effectLst>
            <a:glow rad="63500">
              <a:schemeClr val="accent2">
                <a:satMod val="175000"/>
                <a:alpha val="40000"/>
              </a:schemeClr>
            </a:glow>
          </a:effectLst>
        </p:spPr>
      </p:pic>
    </p:spTree>
    <p:extLst>
      <p:ext uri="{BB962C8B-B14F-4D97-AF65-F5344CB8AC3E}">
        <p14:creationId xmlns:p14="http://schemas.microsoft.com/office/powerpoint/2010/main" val="4233891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4.</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Introducción a la señalización</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19</a:t>
            </a:fld>
            <a:endParaRPr lang="fr-FR" noProof="0"/>
          </a:p>
        </p:txBody>
      </p:sp>
      <p:sp>
        <p:nvSpPr>
          <p:cNvPr id="25" name="Espace réservé du texte 24"/>
          <p:cNvSpPr>
            <a:spLocks noGrp="1"/>
          </p:cNvSpPr>
          <p:nvPr>
            <p:ph type="body" sz="quarter" idx="13"/>
          </p:nvPr>
        </p:nvSpPr>
        <p:spPr/>
        <p:txBody>
          <a:bodyPr/>
          <a:lstStyle/>
          <a:p>
            <a:r>
              <a:rPr lang="da-DK" dirty="0"/>
              <a:t>Instalaciones ferroviarias </a:t>
            </a:r>
          </a:p>
        </p:txBody>
      </p:sp>
      <p:sp>
        <p:nvSpPr>
          <p:cNvPr id="7" name="Rectángulo 6"/>
          <p:cNvSpPr/>
          <p:nvPr/>
        </p:nvSpPr>
        <p:spPr>
          <a:xfrm>
            <a:off x="1691680" y="2845361"/>
            <a:ext cx="7200800" cy="1158779"/>
          </a:xfrm>
          <a:prstGeom prst="rect">
            <a:avLst/>
          </a:prstGeom>
        </p:spPr>
        <p:txBody>
          <a:bodyPr wrap="square">
            <a:spAutoFit/>
          </a:bodyPr>
          <a:lstStyle/>
          <a:p>
            <a:pPr>
              <a:lnSpc>
                <a:spcPct val="105000"/>
              </a:lnSpc>
            </a:pPr>
            <a:endParaRPr lang="es-ES" altLang="es-ES" dirty="0">
              <a:solidFill>
                <a:srgbClr val="FF0000"/>
              </a:solidFill>
            </a:endParaRPr>
          </a:p>
          <a:p>
            <a:pPr algn="just">
              <a:lnSpc>
                <a:spcPct val="105000"/>
              </a:lnSpc>
            </a:pPr>
            <a:r>
              <a:rPr lang="es-ES" altLang="es-ES" sz="1600" dirty="0">
                <a:solidFill>
                  <a:schemeClr val="bg1"/>
                </a:solidFill>
              </a:rPr>
              <a:t>Constituye este apartado las instalaciones necesarias para el funcionamiento del ferrocarril en todas sus facetas y que según el nivel de prestaciones va a recibir una u otra denominación.</a:t>
            </a:r>
          </a:p>
        </p:txBody>
      </p:sp>
    </p:spTree>
    <p:extLst>
      <p:ext uri="{BB962C8B-B14F-4D97-AF65-F5344CB8AC3E}">
        <p14:creationId xmlns:p14="http://schemas.microsoft.com/office/powerpoint/2010/main" val="1860507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20"/>
          </p:nvPr>
        </p:nvSpPr>
        <p:spPr/>
        <p:txBody>
          <a:bodyPr/>
          <a:lstStyle/>
          <a:p>
            <a:r>
              <a:rPr lang="fr-FR" dirty="0"/>
              <a:t> </a:t>
            </a:r>
          </a:p>
        </p:txBody>
      </p:sp>
      <p:pic>
        <p:nvPicPr>
          <p:cNvPr id="13" name="Espace réservé pour une image  1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18" name="Espace réservé pour une image  17"/>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pic>
        <p:nvPicPr>
          <p:cNvPr id="14" name="Espace réservé pour une image  13"/>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t="92" b="92"/>
          <a:stretch>
            <a:fillRect/>
          </a:stretch>
        </p:blipFill>
        <p:spPr/>
      </p:pic>
      <p:pic>
        <p:nvPicPr>
          <p:cNvPr id="15" name="Espace réservé pour une image  14"/>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p:pic>
      <p:pic>
        <p:nvPicPr>
          <p:cNvPr id="16" name="Espace réservé pour une image  15"/>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rcRect/>
          <a:stretch>
            <a:fillRect/>
          </a:stretch>
        </p:blipFill>
        <p:spPr/>
      </p:pic>
      <p:pic>
        <p:nvPicPr>
          <p:cNvPr id="17" name="Espace réservé pour une image  16"/>
          <p:cNvPicPr>
            <a:picLocks noGrp="1" noChangeAspect="1"/>
          </p:cNvPicPr>
          <p:nvPr>
            <p:ph type="pic" sz="quarter" idx="19"/>
          </p:nvPr>
        </p:nvPicPr>
        <p:blipFill>
          <a:blip r:embed="rId7" cstate="print">
            <a:extLst>
              <a:ext uri="{28A0092B-C50C-407E-A947-70E740481C1C}">
                <a14:useLocalDpi xmlns:a14="http://schemas.microsoft.com/office/drawing/2010/main" val="0"/>
              </a:ext>
            </a:extLst>
          </a:blip>
          <a:srcRect t="92" b="92"/>
          <a:stretch>
            <a:fillRect/>
          </a:stretch>
        </p:blipFill>
        <p:spPr/>
      </p:pic>
      <p:sp>
        <p:nvSpPr>
          <p:cNvPr id="11" name="Sous-titre 10"/>
          <p:cNvSpPr>
            <a:spLocks noGrp="1"/>
          </p:cNvSpPr>
          <p:nvPr>
            <p:ph type="subTitle" idx="1"/>
          </p:nvPr>
        </p:nvSpPr>
        <p:spPr/>
        <p:txBody>
          <a:bodyPr/>
          <a:lstStyle/>
          <a:p>
            <a:r>
              <a:rPr lang="en-US" dirty="0"/>
              <a:t>2022</a:t>
            </a:r>
          </a:p>
          <a:p>
            <a:endParaRPr lang="fr-FR" dirty="0"/>
          </a:p>
        </p:txBody>
      </p:sp>
      <p:sp>
        <p:nvSpPr>
          <p:cNvPr id="3" name="Espace réservé de la date 2"/>
          <p:cNvSpPr>
            <a:spLocks noGrp="1"/>
          </p:cNvSpPr>
          <p:nvPr>
            <p:ph type="dt" sz="half" idx="10"/>
          </p:nvPr>
        </p:nvSpPr>
        <p:spPr/>
        <p:txBody>
          <a:bodyPr/>
          <a:lstStyle/>
          <a:p>
            <a:r>
              <a:rPr lang="es-ES" dirty="0"/>
              <a:t>Date</a:t>
            </a:r>
            <a:endParaRPr lang="fr-FR" dirty="0"/>
          </a:p>
        </p:txBody>
      </p:sp>
      <p:sp>
        <p:nvSpPr>
          <p:cNvPr id="4" name="Espace réservé du pied de page 3"/>
          <p:cNvSpPr>
            <a:spLocks noGrp="1"/>
          </p:cNvSpPr>
          <p:nvPr>
            <p:ph type="ftr" sz="quarter" idx="11"/>
          </p:nvPr>
        </p:nvSpPr>
        <p:spPr/>
        <p:txBody>
          <a:bodyPr/>
          <a:lstStyle/>
          <a:p>
            <a:r>
              <a:rPr lang="en-US" dirty="0" err="1"/>
              <a:t>Introducción</a:t>
            </a:r>
            <a:r>
              <a:rPr lang="en-US"/>
              <a:t> a la señalización</a:t>
            </a:r>
            <a:endParaRPr lang="fr-FR" dirty="0"/>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a:t>
            </a:fld>
            <a:endParaRPr lang="fr-FR" dirty="0"/>
          </a:p>
        </p:txBody>
      </p:sp>
      <p:sp>
        <p:nvSpPr>
          <p:cNvPr id="6" name="Espace réservé du texte 5"/>
          <p:cNvSpPr>
            <a:spLocks noGrp="1"/>
          </p:cNvSpPr>
          <p:nvPr>
            <p:ph type="body" sz="quarter" idx="21"/>
          </p:nvPr>
        </p:nvSpPr>
        <p:spPr/>
        <p:txBody>
          <a:bodyPr/>
          <a:lstStyle/>
          <a:p>
            <a:r>
              <a:rPr lang="es-ES" dirty="0"/>
              <a:t>Curso de inicialización a la señalización</a:t>
            </a:r>
          </a:p>
        </p:txBody>
      </p:sp>
    </p:spTree>
    <p:extLst>
      <p:ext uri="{BB962C8B-B14F-4D97-AF65-F5344CB8AC3E}">
        <p14:creationId xmlns:p14="http://schemas.microsoft.com/office/powerpoint/2010/main" val="1116362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Instalaciones ferroviarias </a:t>
            </a:r>
            <a:br>
              <a:rPr lang="es-ES" dirty="0">
                <a:solidFill>
                  <a:schemeClr val="tx2"/>
                </a:solidFill>
                <a:latin typeface="+mn-lt"/>
                <a:ea typeface="+mn-ea"/>
                <a:cs typeface="+mn-cs"/>
              </a:rPr>
            </a:br>
            <a:endParaRPr lang="es-ES" dirty="0">
              <a:solidFill>
                <a:schemeClr val="tx2"/>
              </a:solidFill>
              <a:latin typeface="+mn-lt"/>
              <a:ea typeface="+mn-ea"/>
              <a:cs typeface="+mn-cs"/>
            </a:endParaRP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20</a:t>
            </a:fld>
            <a:endParaRPr lang="en-US" noProof="0" dirty="0"/>
          </a:p>
        </p:txBody>
      </p:sp>
      <p:sp>
        <p:nvSpPr>
          <p:cNvPr id="15" name="Rectángulo 14"/>
          <p:cNvSpPr/>
          <p:nvPr/>
        </p:nvSpPr>
        <p:spPr>
          <a:xfrm>
            <a:off x="358775" y="1131590"/>
            <a:ext cx="5441732" cy="3539430"/>
          </a:xfrm>
          <a:prstGeom prst="rect">
            <a:avLst/>
          </a:prstGeom>
        </p:spPr>
        <p:txBody>
          <a:bodyPr wrap="square">
            <a:spAutoFit/>
          </a:bodyPr>
          <a:lstStyle/>
          <a:p>
            <a:pPr algn="just"/>
            <a:r>
              <a:rPr lang="es-ES" sz="1400" b="1" dirty="0"/>
              <a:t>• Línea Ferroviaria</a:t>
            </a:r>
          </a:p>
          <a:p>
            <a:pPr algn="just"/>
            <a:r>
              <a:rPr lang="es-ES" sz="1400" dirty="0"/>
              <a:t>Una línea ferroviaria queda definida por un conjunto de estaciones en las cuales existen una serie de instalaciones de seguridad que garantizan el tránsito de una circulación dentro del dominio de la misma.</a:t>
            </a:r>
          </a:p>
          <a:p>
            <a:pPr algn="just"/>
            <a:endParaRPr lang="es-ES" sz="1400" dirty="0"/>
          </a:p>
          <a:p>
            <a:pPr algn="just"/>
            <a:r>
              <a:rPr lang="es-ES" sz="1400" b="1" dirty="0"/>
              <a:t>• Estación</a:t>
            </a:r>
          </a:p>
          <a:p>
            <a:pPr algn="just"/>
            <a:r>
              <a:rPr lang="es-ES" sz="1400" dirty="0"/>
              <a:t>Una estación es una instalación de vías, agujas y pasos a nivel protegida por señales que tiene por objeto coordinar los procesos de la circulación.</a:t>
            </a:r>
          </a:p>
          <a:p>
            <a:pPr algn="just"/>
            <a:endParaRPr lang="es-ES" sz="1400" dirty="0"/>
          </a:p>
          <a:p>
            <a:pPr algn="just"/>
            <a:r>
              <a:rPr lang="es-ES" sz="1400" b="1" dirty="0"/>
              <a:t>• Apartadero</a:t>
            </a:r>
          </a:p>
          <a:p>
            <a:pPr algn="just"/>
            <a:r>
              <a:rPr lang="es-ES" sz="1400" dirty="0"/>
              <a:t>Son estaciones de poco tráfico de viajeros y cuyo objetivo fundamental es la regulación del tráfico ferroviario, posibilitando la realización de cruces de trenes, adelantamientos, etc.</a:t>
            </a:r>
          </a:p>
          <a:p>
            <a:pPr algn="just"/>
            <a:endParaRPr lang="es-ES" sz="1400" b="1" dirty="0"/>
          </a:p>
        </p:txBody>
      </p:sp>
      <p:pic>
        <p:nvPicPr>
          <p:cNvPr id="1028" name="Picture 4" descr="Resultado de imagen de estacion de trenes atoch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0" y="1427874"/>
            <a:ext cx="2100199" cy="12793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00" y="2931790"/>
            <a:ext cx="2100199" cy="139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56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Instalaciones ferroviarias </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21</a:t>
            </a:fld>
            <a:endParaRPr lang="en-US" noProof="0" dirty="0"/>
          </a:p>
        </p:txBody>
      </p:sp>
      <p:sp>
        <p:nvSpPr>
          <p:cNvPr id="15" name="Rectángulo 14"/>
          <p:cNvSpPr/>
          <p:nvPr/>
        </p:nvSpPr>
        <p:spPr>
          <a:xfrm>
            <a:off x="358775" y="1131590"/>
            <a:ext cx="5509370" cy="3323987"/>
          </a:xfrm>
          <a:prstGeom prst="rect">
            <a:avLst/>
          </a:prstGeom>
        </p:spPr>
        <p:txBody>
          <a:bodyPr wrap="square">
            <a:spAutoFit/>
          </a:bodyPr>
          <a:lstStyle/>
          <a:p>
            <a:pPr algn="just"/>
            <a:r>
              <a:rPr lang="es-ES" sz="1400" b="1" dirty="0"/>
              <a:t>• Apeadero</a:t>
            </a:r>
          </a:p>
          <a:p>
            <a:pPr algn="just"/>
            <a:r>
              <a:rPr lang="es-ES" sz="1400" dirty="0"/>
              <a:t>Son dependencias con servicio exclusivo para la subida y bajada de viajeros. Son muy habituales en los grandes </a:t>
            </a:r>
            <a:r>
              <a:rPr lang="es-ES" sz="1400" dirty="0" err="1"/>
              <a:t>nucleos</a:t>
            </a:r>
            <a:r>
              <a:rPr lang="es-ES" sz="1400" dirty="0"/>
              <a:t> de población y no tienen personal. </a:t>
            </a:r>
          </a:p>
          <a:p>
            <a:pPr algn="just"/>
            <a:endParaRPr lang="es-ES" sz="1400" dirty="0"/>
          </a:p>
          <a:p>
            <a:pPr algn="just"/>
            <a:r>
              <a:rPr lang="es-ES" sz="1400" b="1" dirty="0"/>
              <a:t>• Bloqueo</a:t>
            </a:r>
          </a:p>
          <a:p>
            <a:pPr algn="just"/>
            <a:r>
              <a:rPr lang="es-ES" sz="1400" dirty="0"/>
              <a:t>Relación de dependencia que se establece entre dos estaciones colaterales a la hora de expedir trenes desde cada una de ellas hacia su respectiva colateral.</a:t>
            </a:r>
          </a:p>
          <a:p>
            <a:pPr algn="just"/>
            <a:endParaRPr lang="es-ES" sz="1400" dirty="0"/>
          </a:p>
          <a:p>
            <a:pPr marL="90488" indent="-90488" algn="just">
              <a:buFont typeface="Arial" panose="020B0604020202020204" pitchFamily="34" charset="0"/>
              <a:buChar char="•"/>
            </a:pPr>
            <a:r>
              <a:rPr lang="es-ES" sz="1400" b="1" dirty="0"/>
              <a:t>Cargadero</a:t>
            </a:r>
          </a:p>
          <a:p>
            <a:pPr algn="just"/>
            <a:r>
              <a:rPr lang="es-ES" sz="1400" dirty="0"/>
              <a:t>Son instalaciones de vías para la carga y descarga de vagones con enlaces a una línea mediante una o mas agujas de plena vía. </a:t>
            </a:r>
          </a:p>
          <a:p>
            <a:pPr marL="90488" indent="-90488" algn="just">
              <a:buFont typeface="Arial" panose="020B0604020202020204" pitchFamily="34" charset="0"/>
              <a:buChar char="•"/>
            </a:pPr>
            <a:endParaRPr lang="es-ES" sz="1400" b="1" dirty="0"/>
          </a:p>
          <a:p>
            <a:pPr marL="90488" indent="-90488" algn="just">
              <a:buFont typeface="Arial" panose="020B0604020202020204" pitchFamily="34" charset="0"/>
              <a:buChar char="•"/>
            </a:pPr>
            <a:endParaRPr lang="es-ES" sz="1400" b="1" dirty="0"/>
          </a:p>
        </p:txBody>
      </p:sp>
      <p:pic>
        <p:nvPicPr>
          <p:cNvPr id="7" name="Picture 2" descr="Resultado de imagen de apeader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7746" y="1059582"/>
            <a:ext cx="2412303" cy="14444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terminales de mercanci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1522" y="2787774"/>
            <a:ext cx="2399983" cy="136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932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Instalaciones ferroviarias </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22</a:t>
            </a:fld>
            <a:endParaRPr lang="en-US" noProof="0" dirty="0"/>
          </a:p>
        </p:txBody>
      </p:sp>
      <p:sp>
        <p:nvSpPr>
          <p:cNvPr id="15" name="Rectángulo 14"/>
          <p:cNvSpPr/>
          <p:nvPr/>
        </p:nvSpPr>
        <p:spPr>
          <a:xfrm>
            <a:off x="358775" y="1131590"/>
            <a:ext cx="5509370" cy="1815882"/>
          </a:xfrm>
          <a:prstGeom prst="rect">
            <a:avLst/>
          </a:prstGeom>
        </p:spPr>
        <p:txBody>
          <a:bodyPr wrap="square">
            <a:spAutoFit/>
          </a:bodyPr>
          <a:lstStyle/>
          <a:p>
            <a:pPr algn="just"/>
            <a:r>
              <a:rPr lang="es-ES" sz="1400" b="1" dirty="0"/>
              <a:t>• Terminarles de mercancías</a:t>
            </a:r>
          </a:p>
          <a:p>
            <a:pPr algn="just"/>
            <a:r>
              <a:rPr lang="es-ES" sz="1400" dirty="0"/>
              <a:t>Disponen de todas las instalaciones necesarias para la recepción clasificación, formación y expedición de los trenes de mercancías convencionales que circulan entre ellas y entre otras líneas a nivel nacional e internacional. </a:t>
            </a:r>
          </a:p>
          <a:p>
            <a:pPr algn="just"/>
            <a:r>
              <a:rPr lang="es-ES" sz="1400" b="1" dirty="0"/>
              <a:t> </a:t>
            </a:r>
            <a:endParaRPr lang="es-ES" sz="1400" dirty="0"/>
          </a:p>
          <a:p>
            <a:pPr marL="90488" indent="-90488" algn="just">
              <a:buFont typeface="Arial" panose="020B0604020202020204" pitchFamily="34" charset="0"/>
              <a:buChar char="•"/>
            </a:pPr>
            <a:endParaRPr lang="es-ES" sz="1400" b="1" dirty="0"/>
          </a:p>
          <a:p>
            <a:pPr marL="90488" indent="-90488" algn="just">
              <a:buFont typeface="Arial" panose="020B0604020202020204" pitchFamily="34" charset="0"/>
              <a:buChar char="•"/>
            </a:pPr>
            <a:endParaRPr lang="es-ES" sz="1400" b="1" dirty="0"/>
          </a:p>
        </p:txBody>
      </p:sp>
      <p:pic>
        <p:nvPicPr>
          <p:cNvPr id="3074" name="Picture 2" descr="Resultado de imagen de terminales de mercanc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2160" y="969631"/>
            <a:ext cx="2857500" cy="18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5.</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Introducción a la señalización</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23</a:t>
            </a:fld>
            <a:endParaRPr lang="fr-FR" noProof="0"/>
          </a:p>
        </p:txBody>
      </p:sp>
      <p:sp>
        <p:nvSpPr>
          <p:cNvPr id="25" name="Espace réservé du texte 24"/>
          <p:cNvSpPr>
            <a:spLocks noGrp="1"/>
          </p:cNvSpPr>
          <p:nvPr>
            <p:ph type="body" sz="quarter" idx="13"/>
          </p:nvPr>
        </p:nvSpPr>
        <p:spPr/>
        <p:txBody>
          <a:bodyPr/>
          <a:lstStyle/>
          <a:p>
            <a:r>
              <a:rPr lang="da-DK" dirty="0"/>
              <a:t>Material rodante</a:t>
            </a:r>
          </a:p>
        </p:txBody>
      </p:sp>
      <p:sp>
        <p:nvSpPr>
          <p:cNvPr id="7" name="Rectángulo 6"/>
          <p:cNvSpPr/>
          <p:nvPr/>
        </p:nvSpPr>
        <p:spPr>
          <a:xfrm>
            <a:off x="1691680" y="2845361"/>
            <a:ext cx="7200800" cy="1158779"/>
          </a:xfrm>
          <a:prstGeom prst="rect">
            <a:avLst/>
          </a:prstGeom>
        </p:spPr>
        <p:txBody>
          <a:bodyPr wrap="square">
            <a:spAutoFit/>
          </a:bodyPr>
          <a:lstStyle/>
          <a:p>
            <a:pPr>
              <a:lnSpc>
                <a:spcPct val="105000"/>
              </a:lnSpc>
            </a:pPr>
            <a:endParaRPr lang="es-ES" altLang="es-ES" dirty="0">
              <a:solidFill>
                <a:srgbClr val="FF0000"/>
              </a:solidFill>
            </a:endParaRPr>
          </a:p>
          <a:p>
            <a:pPr algn="just">
              <a:lnSpc>
                <a:spcPct val="105000"/>
              </a:lnSpc>
            </a:pPr>
            <a:r>
              <a:rPr lang="es-ES" altLang="es-ES" sz="1600" dirty="0">
                <a:solidFill>
                  <a:schemeClr val="bg1"/>
                </a:solidFill>
              </a:rPr>
              <a:t>Es lo que conocemos coloquialmente como trenes. Esta formado por los parques de locomotoras como automotores, coches y vagones y diferentes maquinaria de vías para los trabajos de mantenimiento.</a:t>
            </a:r>
          </a:p>
        </p:txBody>
      </p:sp>
    </p:spTree>
    <p:extLst>
      <p:ext uri="{BB962C8B-B14F-4D97-AF65-F5344CB8AC3E}">
        <p14:creationId xmlns:p14="http://schemas.microsoft.com/office/powerpoint/2010/main" val="1234829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5. Material rodante</a:t>
            </a:r>
            <a:br>
              <a:rPr lang="es-ES" dirty="0">
                <a:solidFill>
                  <a:schemeClr val="tx2"/>
                </a:solidFill>
                <a:latin typeface="+mn-lt"/>
                <a:ea typeface="+mn-ea"/>
                <a:cs typeface="+mn-cs"/>
              </a:rPr>
            </a:br>
            <a:endParaRPr lang="es-ES" dirty="0">
              <a:solidFill>
                <a:schemeClr val="tx2"/>
              </a:solidFill>
              <a:latin typeface="+mn-lt"/>
              <a:ea typeface="+mn-ea"/>
              <a:cs typeface="+mn-cs"/>
            </a:endParaRP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24</a:t>
            </a:fld>
            <a:endParaRPr lang="en-US" noProof="0" dirty="0"/>
          </a:p>
        </p:txBody>
      </p:sp>
      <p:sp>
        <p:nvSpPr>
          <p:cNvPr id="15" name="Rectángulo 14"/>
          <p:cNvSpPr/>
          <p:nvPr/>
        </p:nvSpPr>
        <p:spPr>
          <a:xfrm>
            <a:off x="358776" y="884353"/>
            <a:ext cx="5509370" cy="2031325"/>
          </a:xfrm>
          <a:prstGeom prst="rect">
            <a:avLst/>
          </a:prstGeom>
        </p:spPr>
        <p:txBody>
          <a:bodyPr wrap="square">
            <a:spAutoFit/>
          </a:bodyPr>
          <a:lstStyle/>
          <a:p>
            <a:pPr marL="285750" indent="-285750" algn="just">
              <a:buFont typeface="Arial" panose="020B0604020202020204" pitchFamily="34" charset="0"/>
              <a:buChar char="•"/>
            </a:pPr>
            <a:r>
              <a:rPr lang="es-ES" sz="1400" dirty="0"/>
              <a:t>Locomotoras</a:t>
            </a:r>
          </a:p>
          <a:p>
            <a:pPr marL="285750" indent="-285750" algn="just">
              <a:buFont typeface="Arial" panose="020B0604020202020204" pitchFamily="34" charset="0"/>
              <a:buChar char="•"/>
            </a:pPr>
            <a:r>
              <a:rPr lang="es-ES" sz="1400" dirty="0"/>
              <a:t>Automotores (autopropulsadas)</a:t>
            </a:r>
          </a:p>
          <a:p>
            <a:pPr marL="285750" indent="-285750" algn="just">
              <a:buFont typeface="Arial" panose="020B0604020202020204" pitchFamily="34" charset="0"/>
              <a:buChar char="•"/>
            </a:pPr>
            <a:r>
              <a:rPr lang="es-ES" sz="1400" dirty="0"/>
              <a:t>Coches</a:t>
            </a:r>
          </a:p>
          <a:p>
            <a:pPr marL="285750" indent="-285750" algn="just">
              <a:buFont typeface="Arial" panose="020B0604020202020204" pitchFamily="34" charset="0"/>
              <a:buChar char="•"/>
            </a:pPr>
            <a:r>
              <a:rPr lang="es-ES" sz="1400" dirty="0"/>
              <a:t>Vagones</a:t>
            </a:r>
          </a:p>
          <a:p>
            <a:pPr marL="285750" indent="-285750" algn="just">
              <a:buFont typeface="Arial" panose="020B0604020202020204" pitchFamily="34" charset="0"/>
              <a:buChar char="•"/>
            </a:pPr>
            <a:r>
              <a:rPr lang="es-ES" sz="1400" dirty="0"/>
              <a:t>Auxiliares</a:t>
            </a:r>
          </a:p>
          <a:p>
            <a:pPr marL="742950" lvl="1" indent="-285750" algn="just">
              <a:buFont typeface="Arial" panose="020B0604020202020204" pitchFamily="34" charset="0"/>
              <a:buChar char="•"/>
            </a:pPr>
            <a:endParaRPr lang="es-ES" sz="1400" b="1" dirty="0"/>
          </a:p>
          <a:p>
            <a:pPr algn="just"/>
            <a:r>
              <a:rPr lang="es-ES" sz="1400" b="1" dirty="0"/>
              <a:t> </a:t>
            </a:r>
            <a:endParaRPr lang="es-ES" sz="1400" dirty="0"/>
          </a:p>
          <a:p>
            <a:pPr marL="90488" indent="-90488" algn="just">
              <a:buFont typeface="Arial" panose="020B0604020202020204" pitchFamily="34" charset="0"/>
              <a:buChar char="•"/>
            </a:pPr>
            <a:endParaRPr lang="es-ES" sz="1400" b="1" dirty="0"/>
          </a:p>
          <a:p>
            <a:pPr marL="90488" indent="-90488" algn="just">
              <a:buFont typeface="Arial" panose="020B0604020202020204" pitchFamily="34" charset="0"/>
              <a:buChar char="•"/>
            </a:pPr>
            <a:endParaRPr lang="es-ES" sz="1400" b="1" dirty="0"/>
          </a:p>
        </p:txBody>
      </p:sp>
      <p:pic>
        <p:nvPicPr>
          <p:cNvPr id="7" name="Imagen 6"/>
          <p:cNvPicPr>
            <a:picLocks noChangeAspect="1"/>
          </p:cNvPicPr>
          <p:nvPr/>
        </p:nvPicPr>
        <p:blipFill>
          <a:blip r:embed="rId2"/>
          <a:stretch>
            <a:fillRect/>
          </a:stretch>
        </p:blipFill>
        <p:spPr>
          <a:xfrm>
            <a:off x="3164259" y="2540384"/>
            <a:ext cx="3083278" cy="1802198"/>
          </a:xfrm>
          <a:prstGeom prst="rect">
            <a:avLst/>
          </a:prstGeom>
        </p:spPr>
      </p:pic>
      <p:pic>
        <p:nvPicPr>
          <p:cNvPr id="8" name="Imagen 7"/>
          <p:cNvPicPr>
            <a:picLocks noChangeAspect="1"/>
          </p:cNvPicPr>
          <p:nvPr/>
        </p:nvPicPr>
        <p:blipFill>
          <a:blip r:embed="rId3"/>
          <a:stretch>
            <a:fillRect/>
          </a:stretch>
        </p:blipFill>
        <p:spPr>
          <a:xfrm>
            <a:off x="6374469" y="1318593"/>
            <a:ext cx="2527214" cy="3000457"/>
          </a:xfrm>
          <a:prstGeom prst="rect">
            <a:avLst/>
          </a:prstGeom>
        </p:spPr>
      </p:pic>
      <p:pic>
        <p:nvPicPr>
          <p:cNvPr id="11" name="Imagen 10"/>
          <p:cNvPicPr>
            <a:picLocks noChangeAspect="1"/>
          </p:cNvPicPr>
          <p:nvPr/>
        </p:nvPicPr>
        <p:blipFill>
          <a:blip r:embed="rId4"/>
          <a:stretch>
            <a:fillRect/>
          </a:stretch>
        </p:blipFill>
        <p:spPr>
          <a:xfrm>
            <a:off x="259826" y="2531304"/>
            <a:ext cx="2777501" cy="1787746"/>
          </a:xfrm>
          <a:prstGeom prst="rect">
            <a:avLst/>
          </a:prstGeom>
        </p:spPr>
      </p:pic>
    </p:spTree>
    <p:extLst>
      <p:ext uri="{BB962C8B-B14F-4D97-AF65-F5344CB8AC3E}">
        <p14:creationId xmlns:p14="http://schemas.microsoft.com/office/powerpoint/2010/main" val="1184309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6.</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Introducción a la señalización</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25</a:t>
            </a:fld>
            <a:endParaRPr lang="fr-FR" noProof="0"/>
          </a:p>
        </p:txBody>
      </p:sp>
      <p:sp>
        <p:nvSpPr>
          <p:cNvPr id="25" name="Espace réservé du texte 24"/>
          <p:cNvSpPr>
            <a:spLocks noGrp="1"/>
          </p:cNvSpPr>
          <p:nvPr>
            <p:ph type="body" sz="quarter" idx="13"/>
          </p:nvPr>
        </p:nvSpPr>
        <p:spPr/>
        <p:txBody>
          <a:bodyPr/>
          <a:lstStyle/>
          <a:p>
            <a:r>
              <a:rPr lang="da-DK" dirty="0"/>
              <a:t>Señalización Ferroviaria</a:t>
            </a:r>
          </a:p>
        </p:txBody>
      </p:sp>
      <p:sp>
        <p:nvSpPr>
          <p:cNvPr id="7" name="Rectángulo 6"/>
          <p:cNvSpPr/>
          <p:nvPr/>
        </p:nvSpPr>
        <p:spPr>
          <a:xfrm>
            <a:off x="1691680" y="2845361"/>
            <a:ext cx="7200800" cy="1158779"/>
          </a:xfrm>
          <a:prstGeom prst="rect">
            <a:avLst/>
          </a:prstGeom>
        </p:spPr>
        <p:txBody>
          <a:bodyPr wrap="square">
            <a:spAutoFit/>
          </a:bodyPr>
          <a:lstStyle/>
          <a:p>
            <a:pPr>
              <a:lnSpc>
                <a:spcPct val="105000"/>
              </a:lnSpc>
            </a:pPr>
            <a:endParaRPr lang="es-ES" altLang="es-ES" dirty="0">
              <a:solidFill>
                <a:srgbClr val="000000"/>
              </a:solidFill>
            </a:endParaRPr>
          </a:p>
          <a:p>
            <a:pPr algn="just">
              <a:lnSpc>
                <a:spcPct val="105000"/>
              </a:lnSpc>
            </a:pPr>
            <a:r>
              <a:rPr lang="es-ES" altLang="es-ES" sz="1600" dirty="0">
                <a:solidFill>
                  <a:schemeClr val="bg1">
                    <a:lumMod val="95000"/>
                  </a:schemeClr>
                </a:solidFill>
              </a:rPr>
              <a:t>Conjunto de elementos y/o equipos que cumplen con una regulación especifica para garantizar la SEGURIDAD y EFICIENCIA del TRAFICO FERROVIARIO.</a:t>
            </a:r>
          </a:p>
        </p:txBody>
      </p:sp>
    </p:spTree>
    <p:extLst>
      <p:ext uri="{BB962C8B-B14F-4D97-AF65-F5344CB8AC3E}">
        <p14:creationId xmlns:p14="http://schemas.microsoft.com/office/powerpoint/2010/main" val="3180888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Inicio de la señalización Ferroviaria</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26</a:t>
            </a:fld>
            <a:endParaRPr lang="en-US" noProof="0" dirty="0"/>
          </a:p>
        </p:txBody>
      </p:sp>
      <p:sp>
        <p:nvSpPr>
          <p:cNvPr id="15" name="Rectángulo 14"/>
          <p:cNvSpPr/>
          <p:nvPr/>
        </p:nvSpPr>
        <p:spPr>
          <a:xfrm>
            <a:off x="358774" y="786403"/>
            <a:ext cx="8533705" cy="1954381"/>
          </a:xfrm>
          <a:prstGeom prst="rect">
            <a:avLst/>
          </a:prstGeom>
        </p:spPr>
        <p:txBody>
          <a:bodyPr wrap="square">
            <a:spAutoFit/>
          </a:bodyPr>
          <a:lstStyle/>
          <a:p>
            <a:pPr algn="just"/>
            <a:r>
              <a:rPr lang="es-ES" altLang="es-ES" sz="1100" dirty="0"/>
              <a:t>El sistema de señalización se encarga de que el movimiento de los trenes sea seguro. Este sistema esta compuesto de mas equipamientos que permiten que ese control seguro de movimiento sea posible, dentro de las principales funciones de este sistema están:</a:t>
            </a:r>
          </a:p>
          <a:p>
            <a:pPr algn="just"/>
            <a:endParaRPr lang="es-ES" sz="1100" dirty="0"/>
          </a:p>
          <a:p>
            <a:pPr marL="171450" indent="-171450" algn="just">
              <a:buFont typeface="Arial" panose="020B0604020202020204" pitchFamily="34" charset="0"/>
              <a:buChar char="•"/>
            </a:pPr>
            <a:r>
              <a:rPr lang="es-ES" sz="1100" dirty="0"/>
              <a:t>Proporcionar seguridad en la operación: Se debe garantizar que incluso ante el fallo del propio sistema no se produzcan accidentes. Para ello es necesario supervisar constantemente en que secciones de la vía puede circular un tren determinado (ruta que se le asigna) y a que velocidad puede hacerlo en cada punto de la misma.</a:t>
            </a:r>
          </a:p>
          <a:p>
            <a:pPr marL="171450" indent="-171450" algn="just">
              <a:buFont typeface="Arial" panose="020B0604020202020204" pitchFamily="34" charset="0"/>
              <a:buChar char="•"/>
            </a:pPr>
            <a:endParaRPr lang="es-ES" sz="1100" dirty="0"/>
          </a:p>
          <a:p>
            <a:pPr marL="171450" indent="-171450" algn="just">
              <a:buFont typeface="Arial" panose="020B0604020202020204" pitchFamily="34" charset="0"/>
              <a:buChar char="•"/>
            </a:pPr>
            <a:r>
              <a:rPr lang="es-ES" sz="1100" dirty="0"/>
              <a:t>Posibilitar una explotación flexible y eficiente: En realidad este punto depende de las necesidades de cada línea, y debemos diseñar un sistema de control y protección que se ajuste a estas necesidades.</a:t>
            </a:r>
          </a:p>
          <a:p>
            <a:pPr marL="171450" indent="-171450" algn="just">
              <a:buFont typeface="Arial" panose="020B0604020202020204" pitchFamily="34" charset="0"/>
              <a:buChar char="•"/>
            </a:pPr>
            <a:endParaRPr lang="es-ES" sz="1100" dirty="0"/>
          </a:p>
        </p:txBody>
      </p:sp>
      <p:pic>
        <p:nvPicPr>
          <p:cNvPr id="19" name="Imagen 18"/>
          <p:cNvPicPr>
            <a:picLocks noChangeAspect="1"/>
          </p:cNvPicPr>
          <p:nvPr/>
        </p:nvPicPr>
        <p:blipFill>
          <a:blip r:embed="rId2"/>
          <a:stretch>
            <a:fillRect/>
          </a:stretch>
        </p:blipFill>
        <p:spPr>
          <a:xfrm>
            <a:off x="510420" y="2787774"/>
            <a:ext cx="2581743" cy="1726541"/>
          </a:xfrm>
          <a:prstGeom prst="rect">
            <a:avLst/>
          </a:prstGeom>
        </p:spPr>
      </p:pic>
      <p:pic>
        <p:nvPicPr>
          <p:cNvPr id="20" name="Imagen 19"/>
          <p:cNvPicPr>
            <a:picLocks noChangeAspect="1"/>
          </p:cNvPicPr>
          <p:nvPr/>
        </p:nvPicPr>
        <p:blipFill>
          <a:blip r:embed="rId3"/>
          <a:stretch>
            <a:fillRect/>
          </a:stretch>
        </p:blipFill>
        <p:spPr>
          <a:xfrm>
            <a:off x="3609722" y="2767208"/>
            <a:ext cx="2380702" cy="1785527"/>
          </a:xfrm>
          <a:prstGeom prst="rect">
            <a:avLst/>
          </a:prstGeom>
        </p:spPr>
      </p:pic>
      <p:pic>
        <p:nvPicPr>
          <p:cNvPr id="21" name="Imagen 20"/>
          <p:cNvPicPr>
            <a:picLocks noChangeAspect="1"/>
          </p:cNvPicPr>
          <p:nvPr/>
        </p:nvPicPr>
        <p:blipFill>
          <a:blip r:embed="rId4"/>
          <a:stretch>
            <a:fillRect/>
          </a:stretch>
        </p:blipFill>
        <p:spPr>
          <a:xfrm>
            <a:off x="6507983" y="2787774"/>
            <a:ext cx="2335512" cy="1785528"/>
          </a:xfrm>
          <a:prstGeom prst="rect">
            <a:avLst/>
          </a:prstGeom>
        </p:spPr>
      </p:pic>
    </p:spTree>
    <p:extLst>
      <p:ext uri="{BB962C8B-B14F-4D97-AF65-F5344CB8AC3E}">
        <p14:creationId xmlns:p14="http://schemas.microsoft.com/office/powerpoint/2010/main" val="4213267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Inicio de la señalización Ferroviaria</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27</a:t>
            </a:fld>
            <a:endParaRPr lang="en-US" noProof="0" dirty="0"/>
          </a:p>
        </p:txBody>
      </p:sp>
      <p:sp>
        <p:nvSpPr>
          <p:cNvPr id="15" name="Rectángulo 14"/>
          <p:cNvSpPr/>
          <p:nvPr/>
        </p:nvSpPr>
        <p:spPr>
          <a:xfrm>
            <a:off x="358774" y="786403"/>
            <a:ext cx="8533705" cy="1785104"/>
          </a:xfrm>
          <a:prstGeom prst="rect">
            <a:avLst/>
          </a:prstGeom>
        </p:spPr>
        <p:txBody>
          <a:bodyPr wrap="square">
            <a:spAutoFit/>
          </a:bodyPr>
          <a:lstStyle/>
          <a:p>
            <a:pPr algn="just"/>
            <a:r>
              <a:rPr lang="es-ES" altLang="es-ES" sz="1100" dirty="0"/>
              <a:t>Entre 1830 y 1840, los primeros tiempos del ferrocarril, no existía un patrón de señalización, no había un sistema para informar al conductor del estado de la línea por delante de él. Los trenes eran conducidos “a la vista”.</a:t>
            </a:r>
          </a:p>
          <a:p>
            <a:pPr algn="just"/>
            <a:endParaRPr lang="es-ES" sz="1100" dirty="0"/>
          </a:p>
          <a:p>
            <a:pPr algn="just"/>
            <a:r>
              <a:rPr lang="es-ES" sz="1100" dirty="0"/>
              <a:t>Primeros sistemas de señalización:</a:t>
            </a:r>
          </a:p>
          <a:p>
            <a:pPr algn="just"/>
            <a:endParaRPr lang="es-ES" sz="1100" dirty="0"/>
          </a:p>
          <a:p>
            <a:pPr marL="171450" indent="-171450" algn="just">
              <a:buFont typeface="Arial" panose="020B0604020202020204" pitchFamily="34" charset="0"/>
              <a:buChar char="•"/>
            </a:pPr>
            <a:r>
              <a:rPr lang="es-ES" sz="1100" dirty="0"/>
              <a:t>Sistema de intervalo de tiempos: La mayoría de los ferrocarriles eligieron un intervalo de tiempo en torno a los 10 minutos.</a:t>
            </a:r>
          </a:p>
          <a:p>
            <a:pPr marL="171450" indent="-171450" algn="just">
              <a:buFont typeface="Arial" panose="020B0604020202020204" pitchFamily="34" charset="0"/>
              <a:buChar char="•"/>
            </a:pPr>
            <a:r>
              <a:rPr lang="es-ES" sz="1100" dirty="0"/>
              <a:t>Capacidad de la línea la capacidad de la línea se define como el número de trenes por hora que pueden circular en una línea en cada sentido</a:t>
            </a:r>
          </a:p>
          <a:p>
            <a:pPr marL="171450" indent="-171450" algn="just">
              <a:buFont typeface="Arial" panose="020B0604020202020204" pitchFamily="34" charset="0"/>
              <a:buChar char="•"/>
            </a:pPr>
            <a:r>
              <a:rPr lang="es-ES" sz="1100" dirty="0"/>
              <a:t>Principios de cantonamiento:  la regla básica de señalización se basaba en la idea de dividir la vía en secciones y asegurar que sólo se permitiera la circulación simultánea de un tren en cada sección.</a:t>
            </a:r>
          </a:p>
        </p:txBody>
      </p:sp>
      <p:pic>
        <p:nvPicPr>
          <p:cNvPr id="7" name="Imagen 6"/>
          <p:cNvPicPr>
            <a:picLocks noChangeAspect="1"/>
          </p:cNvPicPr>
          <p:nvPr/>
        </p:nvPicPr>
        <p:blipFill>
          <a:blip r:embed="rId2"/>
          <a:stretch>
            <a:fillRect/>
          </a:stretch>
        </p:blipFill>
        <p:spPr>
          <a:xfrm>
            <a:off x="431552" y="2787774"/>
            <a:ext cx="5147291" cy="1305338"/>
          </a:xfrm>
          <a:prstGeom prst="rect">
            <a:avLst/>
          </a:prstGeom>
        </p:spPr>
      </p:pic>
      <p:sp>
        <p:nvSpPr>
          <p:cNvPr id="8" name="Rectángulo 7"/>
          <p:cNvSpPr/>
          <p:nvPr/>
        </p:nvSpPr>
        <p:spPr>
          <a:xfrm>
            <a:off x="5940152" y="2899560"/>
            <a:ext cx="2528663" cy="938719"/>
          </a:xfrm>
          <a:prstGeom prst="rect">
            <a:avLst/>
          </a:prstGeom>
        </p:spPr>
        <p:txBody>
          <a:bodyPr wrap="square">
            <a:spAutoFit/>
          </a:bodyPr>
          <a:lstStyle/>
          <a:p>
            <a:pPr algn="just"/>
            <a:r>
              <a:rPr lang="es-ES" altLang="es-ES" sz="1100" dirty="0"/>
              <a:t>Cuando el sistema que gobierna una instalación ferroviaria reacciona ante un fallo en la manera correcta se dice que es </a:t>
            </a:r>
            <a:r>
              <a:rPr lang="es-ES" altLang="es-ES" sz="1100" b="1" dirty="0"/>
              <a:t>SEGURIDAD INTRÍNSECA </a:t>
            </a:r>
            <a:r>
              <a:rPr lang="es-ES" altLang="es-ES" sz="1100" dirty="0"/>
              <a:t>o </a:t>
            </a:r>
            <a:r>
              <a:rPr lang="es-ES" altLang="es-ES" sz="1100" b="1" dirty="0"/>
              <a:t>“FAIL-SAFE”</a:t>
            </a:r>
            <a:endParaRPr lang="es-ES" sz="1100" b="1" dirty="0"/>
          </a:p>
        </p:txBody>
      </p:sp>
    </p:spTree>
    <p:extLst>
      <p:ext uri="{BB962C8B-B14F-4D97-AF65-F5344CB8AC3E}">
        <p14:creationId xmlns:p14="http://schemas.microsoft.com/office/powerpoint/2010/main" val="41664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Inicio de la señalización Ferroviaria</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28</a:t>
            </a:fld>
            <a:endParaRPr lang="en-US" noProof="0" dirty="0"/>
          </a:p>
        </p:txBody>
      </p:sp>
      <p:sp>
        <p:nvSpPr>
          <p:cNvPr id="15" name="Rectángulo 14"/>
          <p:cNvSpPr/>
          <p:nvPr/>
        </p:nvSpPr>
        <p:spPr>
          <a:xfrm>
            <a:off x="358774" y="786403"/>
            <a:ext cx="8533705" cy="430887"/>
          </a:xfrm>
          <a:prstGeom prst="rect">
            <a:avLst/>
          </a:prstGeom>
        </p:spPr>
        <p:txBody>
          <a:bodyPr wrap="square">
            <a:spAutoFit/>
          </a:bodyPr>
          <a:lstStyle/>
          <a:p>
            <a:pPr algn="just"/>
            <a:r>
              <a:rPr lang="es-ES" sz="1100" dirty="0"/>
              <a:t>1830: Primer tren de pasajeros entre Liverpool y Manchester y entre Baltimore y Ohio. Policías situados a intervalos fijos con banderines de colores durante el día y luces durante la noche.</a:t>
            </a:r>
          </a:p>
        </p:txBody>
      </p:sp>
      <p:pic>
        <p:nvPicPr>
          <p:cNvPr id="8" name="Imagen 7"/>
          <p:cNvPicPr>
            <a:picLocks noChangeAspect="1"/>
          </p:cNvPicPr>
          <p:nvPr/>
        </p:nvPicPr>
        <p:blipFill>
          <a:blip r:embed="rId2"/>
          <a:stretch>
            <a:fillRect/>
          </a:stretch>
        </p:blipFill>
        <p:spPr>
          <a:xfrm>
            <a:off x="827584" y="1677783"/>
            <a:ext cx="3179241" cy="2389493"/>
          </a:xfrm>
          <a:prstGeom prst="rect">
            <a:avLst/>
          </a:prstGeom>
        </p:spPr>
      </p:pic>
      <p:pic>
        <p:nvPicPr>
          <p:cNvPr id="11" name="Imagen 10"/>
          <p:cNvPicPr>
            <a:picLocks noChangeAspect="1"/>
          </p:cNvPicPr>
          <p:nvPr/>
        </p:nvPicPr>
        <p:blipFill>
          <a:blip r:embed="rId3"/>
          <a:stretch>
            <a:fillRect/>
          </a:stretch>
        </p:blipFill>
        <p:spPr>
          <a:xfrm>
            <a:off x="5220072" y="1683306"/>
            <a:ext cx="3032045" cy="2389493"/>
          </a:xfrm>
          <a:prstGeom prst="rect">
            <a:avLst/>
          </a:prstGeom>
        </p:spPr>
      </p:pic>
    </p:spTree>
    <p:extLst>
      <p:ext uri="{BB962C8B-B14F-4D97-AF65-F5344CB8AC3E}">
        <p14:creationId xmlns:p14="http://schemas.microsoft.com/office/powerpoint/2010/main" val="45083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Inicio de la señalización Ferroviaria</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29</a:t>
            </a:fld>
            <a:endParaRPr lang="en-US" noProof="0" dirty="0"/>
          </a:p>
        </p:txBody>
      </p:sp>
      <p:sp>
        <p:nvSpPr>
          <p:cNvPr id="15" name="Rectángulo 14"/>
          <p:cNvSpPr/>
          <p:nvPr/>
        </p:nvSpPr>
        <p:spPr>
          <a:xfrm>
            <a:off x="358774" y="786403"/>
            <a:ext cx="8533705" cy="1615827"/>
          </a:xfrm>
          <a:prstGeom prst="rect">
            <a:avLst/>
          </a:prstGeom>
        </p:spPr>
        <p:txBody>
          <a:bodyPr wrap="square">
            <a:spAutoFit/>
          </a:bodyPr>
          <a:lstStyle/>
          <a:p>
            <a:pPr algn="just"/>
            <a:r>
              <a:rPr lang="es-ES" sz="1100" dirty="0"/>
              <a:t>1841. Primera señal ferroviaria. Ferrocarril de </a:t>
            </a:r>
            <a:r>
              <a:rPr lang="es-ES" sz="1100" dirty="0" err="1"/>
              <a:t>Croydon</a:t>
            </a:r>
            <a:r>
              <a:rPr lang="es-ES" sz="1100" dirty="0"/>
              <a:t> (U.K)</a:t>
            </a:r>
          </a:p>
          <a:p>
            <a:pPr algn="just"/>
            <a:endParaRPr lang="es-ES" sz="1100" dirty="0"/>
          </a:p>
          <a:p>
            <a:pPr algn="just"/>
            <a:r>
              <a:rPr lang="es-ES" sz="1100" dirty="0"/>
              <a:t>1843. Primer enclavamiento mecánico. </a:t>
            </a:r>
          </a:p>
          <a:p>
            <a:pPr algn="just"/>
            <a:endParaRPr lang="es-ES" sz="1100" dirty="0"/>
          </a:p>
          <a:p>
            <a:pPr algn="just"/>
            <a:r>
              <a:rPr lang="es-ES" sz="1100" dirty="0"/>
              <a:t>1872. Invención del circuito de vía. Su primer gran usuario fue el metro de Londres</a:t>
            </a:r>
          </a:p>
          <a:p>
            <a:pPr algn="just"/>
            <a:endParaRPr lang="es-ES" sz="1100" dirty="0"/>
          </a:p>
          <a:p>
            <a:pPr algn="just"/>
            <a:r>
              <a:rPr lang="es-ES" sz="1100" dirty="0"/>
              <a:t>1889. Primer enclavamiento completamente eléctrico en </a:t>
            </a:r>
            <a:r>
              <a:rPr lang="es-ES" sz="1100" dirty="0" err="1"/>
              <a:t>Norwood</a:t>
            </a:r>
            <a:r>
              <a:rPr lang="es-ES" sz="1100" dirty="0"/>
              <a:t> Ohio.</a:t>
            </a:r>
          </a:p>
          <a:p>
            <a:pPr algn="just"/>
            <a:endParaRPr lang="es-ES" sz="1100" dirty="0"/>
          </a:p>
          <a:p>
            <a:pPr algn="just"/>
            <a:endParaRPr lang="es-ES" sz="1100" dirty="0"/>
          </a:p>
        </p:txBody>
      </p:sp>
      <p:pic>
        <p:nvPicPr>
          <p:cNvPr id="6" name="Imagen 5"/>
          <p:cNvPicPr>
            <a:picLocks noChangeAspect="1"/>
          </p:cNvPicPr>
          <p:nvPr/>
        </p:nvPicPr>
        <p:blipFill>
          <a:blip r:embed="rId2"/>
          <a:stretch>
            <a:fillRect/>
          </a:stretch>
        </p:blipFill>
        <p:spPr>
          <a:xfrm>
            <a:off x="1097313" y="2283718"/>
            <a:ext cx="2836556" cy="1914267"/>
          </a:xfrm>
          <a:prstGeom prst="rect">
            <a:avLst/>
          </a:prstGeom>
        </p:spPr>
      </p:pic>
      <p:pic>
        <p:nvPicPr>
          <p:cNvPr id="7" name="Imagen 6"/>
          <p:cNvPicPr>
            <a:picLocks noChangeAspect="1"/>
          </p:cNvPicPr>
          <p:nvPr/>
        </p:nvPicPr>
        <p:blipFill>
          <a:blip r:embed="rId3"/>
          <a:stretch>
            <a:fillRect/>
          </a:stretch>
        </p:blipFill>
        <p:spPr>
          <a:xfrm>
            <a:off x="5201849" y="2258184"/>
            <a:ext cx="2422650" cy="1914267"/>
          </a:xfrm>
          <a:prstGeom prst="rect">
            <a:avLst/>
          </a:prstGeom>
        </p:spPr>
      </p:pic>
    </p:spTree>
    <p:extLst>
      <p:ext uri="{BB962C8B-B14F-4D97-AF65-F5344CB8AC3E}">
        <p14:creationId xmlns:p14="http://schemas.microsoft.com/office/powerpoint/2010/main" val="317657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5" name="Espace réservé du numéro de diapositive 4"/>
          <p:cNvSpPr>
            <a:spLocks noGrp="1"/>
          </p:cNvSpPr>
          <p:nvPr>
            <p:ph type="sldNum" sz="quarter" idx="11"/>
          </p:nvPr>
        </p:nvSpPr>
        <p:spPr/>
        <p:txBody>
          <a:bodyPr/>
          <a:lstStyle/>
          <a:p>
            <a:fld id="{10C140CD-8AED-46FF-A9A2-77308F3F39AE}" type="slidenum">
              <a:rPr lang="fr-FR" smtClean="0"/>
              <a:pPr/>
              <a:t>3</a:t>
            </a:fld>
            <a:endParaRPr lang="fr-FR" dirty="0"/>
          </a:p>
        </p:txBody>
      </p:sp>
      <p:sp>
        <p:nvSpPr>
          <p:cNvPr id="4" name="Espace réservé du pied de page 3"/>
          <p:cNvSpPr>
            <a:spLocks noGrp="1"/>
          </p:cNvSpPr>
          <p:nvPr>
            <p:ph type="ftr" sz="quarter" idx="12"/>
          </p:nvPr>
        </p:nvSpPr>
        <p:spPr/>
        <p:txBody>
          <a:bodyPr/>
          <a:lstStyle/>
          <a:p>
            <a:r>
              <a:rPr lang="es-ES"/>
              <a:t>Introducción a la señalización</a:t>
            </a:r>
            <a:endParaRPr lang="es-ES" dirty="0"/>
          </a:p>
        </p:txBody>
      </p:sp>
      <p:sp>
        <p:nvSpPr>
          <p:cNvPr id="24" name="Titre 23"/>
          <p:cNvSpPr>
            <a:spLocks noGrp="1"/>
          </p:cNvSpPr>
          <p:nvPr>
            <p:ph type="title"/>
          </p:nvPr>
        </p:nvSpPr>
        <p:spPr/>
        <p:txBody>
          <a:bodyPr/>
          <a:lstStyle/>
          <a:p>
            <a:r>
              <a:rPr lang="fr-FR" dirty="0"/>
              <a:t>Agenda</a:t>
            </a:r>
          </a:p>
        </p:txBody>
      </p:sp>
      <p:sp>
        <p:nvSpPr>
          <p:cNvPr id="41" name="Espace réservé du texte 40"/>
          <p:cNvSpPr>
            <a:spLocks noGrp="1"/>
          </p:cNvSpPr>
          <p:nvPr>
            <p:ph type="body" sz="quarter" idx="13"/>
          </p:nvPr>
        </p:nvSpPr>
        <p:spPr>
          <a:xfrm>
            <a:off x="1640604" y="1527690"/>
            <a:ext cx="432000" cy="432000"/>
          </a:xfrm>
        </p:spPr>
        <p:txBody>
          <a:bodyPr/>
          <a:lstStyle/>
          <a:p>
            <a:r>
              <a:rPr lang="fr-FR" dirty="0"/>
              <a:t>1</a:t>
            </a:r>
          </a:p>
        </p:txBody>
      </p:sp>
      <p:sp>
        <p:nvSpPr>
          <p:cNvPr id="63" name="Espace réservé du texte 62"/>
          <p:cNvSpPr>
            <a:spLocks noGrp="1"/>
          </p:cNvSpPr>
          <p:nvPr>
            <p:ph type="body" sz="quarter" idx="14"/>
          </p:nvPr>
        </p:nvSpPr>
        <p:spPr>
          <a:xfrm>
            <a:off x="2123813" y="1635646"/>
            <a:ext cx="2160000" cy="504825"/>
          </a:xfrm>
        </p:spPr>
        <p:txBody>
          <a:bodyPr/>
          <a:lstStyle/>
          <a:p>
            <a:r>
              <a:rPr lang="fr-FR" dirty="0"/>
              <a:t>Sistema Ferroviario</a:t>
            </a:r>
          </a:p>
        </p:txBody>
      </p:sp>
      <p:sp>
        <p:nvSpPr>
          <p:cNvPr id="43" name="Espace réservé du texte 42"/>
          <p:cNvSpPr>
            <a:spLocks noGrp="1"/>
          </p:cNvSpPr>
          <p:nvPr>
            <p:ph type="body" sz="quarter" idx="15"/>
          </p:nvPr>
        </p:nvSpPr>
        <p:spPr>
          <a:xfrm>
            <a:off x="1640604" y="2186504"/>
            <a:ext cx="432000" cy="432000"/>
          </a:xfrm>
        </p:spPr>
        <p:txBody>
          <a:bodyPr/>
          <a:lstStyle/>
          <a:p>
            <a:r>
              <a:rPr lang="fr-FR"/>
              <a:t>2</a:t>
            </a:r>
            <a:endParaRPr lang="fr-FR" dirty="0"/>
          </a:p>
        </p:txBody>
      </p:sp>
      <p:sp>
        <p:nvSpPr>
          <p:cNvPr id="64" name="Espace réservé du texte 63"/>
          <p:cNvSpPr>
            <a:spLocks noGrp="1"/>
          </p:cNvSpPr>
          <p:nvPr>
            <p:ph type="body" sz="quarter" idx="16"/>
          </p:nvPr>
        </p:nvSpPr>
        <p:spPr>
          <a:xfrm>
            <a:off x="2123813" y="2294460"/>
            <a:ext cx="2160000" cy="504825"/>
          </a:xfrm>
        </p:spPr>
        <p:txBody>
          <a:bodyPr/>
          <a:lstStyle/>
          <a:p>
            <a:r>
              <a:rPr lang="es-ES" dirty="0"/>
              <a:t>Infraestructura</a:t>
            </a:r>
            <a:endParaRPr lang="es-ES" dirty="0">
              <a:hlinkClick r:id="rId2" action="ppaction://hlinksldjump"/>
            </a:endParaRPr>
          </a:p>
        </p:txBody>
      </p:sp>
      <p:sp>
        <p:nvSpPr>
          <p:cNvPr id="45" name="Espace réservé du texte 44"/>
          <p:cNvSpPr>
            <a:spLocks noGrp="1"/>
          </p:cNvSpPr>
          <p:nvPr>
            <p:ph type="body" sz="quarter" idx="17"/>
          </p:nvPr>
        </p:nvSpPr>
        <p:spPr>
          <a:xfrm>
            <a:off x="1640604" y="2845319"/>
            <a:ext cx="432000" cy="432000"/>
          </a:xfrm>
        </p:spPr>
        <p:txBody>
          <a:bodyPr/>
          <a:lstStyle/>
          <a:p>
            <a:r>
              <a:rPr lang="fr-FR"/>
              <a:t>3</a:t>
            </a:r>
            <a:endParaRPr lang="fr-FR" dirty="0"/>
          </a:p>
        </p:txBody>
      </p:sp>
      <p:sp>
        <p:nvSpPr>
          <p:cNvPr id="65" name="Espace réservé du texte 64"/>
          <p:cNvSpPr>
            <a:spLocks noGrp="1"/>
          </p:cNvSpPr>
          <p:nvPr>
            <p:ph type="body" sz="quarter" idx="18"/>
          </p:nvPr>
        </p:nvSpPr>
        <p:spPr>
          <a:xfrm>
            <a:off x="2123813" y="2953275"/>
            <a:ext cx="2160000" cy="504825"/>
          </a:xfrm>
        </p:spPr>
        <p:txBody>
          <a:bodyPr/>
          <a:lstStyle/>
          <a:p>
            <a:r>
              <a:rPr lang="es-ES" dirty="0"/>
              <a:t>Superestructura</a:t>
            </a:r>
            <a:endParaRPr lang="es-ES" dirty="0">
              <a:hlinkClick r:id="rId3" action="ppaction://hlinksldjump"/>
            </a:endParaRPr>
          </a:p>
        </p:txBody>
      </p:sp>
      <p:sp>
        <p:nvSpPr>
          <p:cNvPr id="14" name="Espace réservé du texte 40"/>
          <p:cNvSpPr>
            <a:spLocks noGrp="1"/>
          </p:cNvSpPr>
          <p:nvPr>
            <p:ph type="body" sz="quarter" idx="13"/>
          </p:nvPr>
        </p:nvSpPr>
        <p:spPr>
          <a:xfrm>
            <a:off x="4736948" y="1599321"/>
            <a:ext cx="432000" cy="432000"/>
          </a:xfrm>
        </p:spPr>
        <p:txBody>
          <a:bodyPr/>
          <a:lstStyle/>
          <a:p>
            <a:r>
              <a:rPr lang="fr-FR" dirty="0"/>
              <a:t>4</a:t>
            </a:r>
          </a:p>
        </p:txBody>
      </p:sp>
      <p:sp>
        <p:nvSpPr>
          <p:cNvPr id="15" name="Espace réservé du texte 62"/>
          <p:cNvSpPr>
            <a:spLocks noGrp="1"/>
          </p:cNvSpPr>
          <p:nvPr>
            <p:ph type="body" sz="quarter" idx="14"/>
          </p:nvPr>
        </p:nvSpPr>
        <p:spPr>
          <a:xfrm>
            <a:off x="5220157" y="1707277"/>
            <a:ext cx="2160000" cy="504825"/>
          </a:xfrm>
        </p:spPr>
        <p:txBody>
          <a:bodyPr/>
          <a:lstStyle/>
          <a:p>
            <a:r>
              <a:rPr lang="fr-FR" dirty="0" err="1"/>
              <a:t>Instalaciones</a:t>
            </a:r>
            <a:r>
              <a:rPr lang="fr-FR" dirty="0"/>
              <a:t> </a:t>
            </a:r>
            <a:r>
              <a:rPr lang="fr-FR" dirty="0" err="1"/>
              <a:t>Ferroviarias</a:t>
            </a:r>
            <a:endParaRPr lang="fr-FR" dirty="0"/>
          </a:p>
        </p:txBody>
      </p:sp>
      <p:sp>
        <p:nvSpPr>
          <p:cNvPr id="16" name="Espace réservé du texte 42"/>
          <p:cNvSpPr>
            <a:spLocks noGrp="1"/>
          </p:cNvSpPr>
          <p:nvPr>
            <p:ph type="body" sz="quarter" idx="15"/>
          </p:nvPr>
        </p:nvSpPr>
        <p:spPr>
          <a:xfrm>
            <a:off x="4736948" y="2258135"/>
            <a:ext cx="432000" cy="432000"/>
          </a:xfrm>
        </p:spPr>
        <p:txBody>
          <a:bodyPr/>
          <a:lstStyle/>
          <a:p>
            <a:r>
              <a:rPr lang="fr-FR" dirty="0"/>
              <a:t>5</a:t>
            </a:r>
          </a:p>
        </p:txBody>
      </p:sp>
      <p:sp>
        <p:nvSpPr>
          <p:cNvPr id="17" name="Espace réservé du texte 63"/>
          <p:cNvSpPr>
            <a:spLocks noGrp="1"/>
          </p:cNvSpPr>
          <p:nvPr>
            <p:ph type="body" sz="quarter" idx="16"/>
          </p:nvPr>
        </p:nvSpPr>
        <p:spPr>
          <a:xfrm>
            <a:off x="5220157" y="2366091"/>
            <a:ext cx="2160000" cy="504825"/>
          </a:xfrm>
        </p:spPr>
        <p:txBody>
          <a:bodyPr/>
          <a:lstStyle/>
          <a:p>
            <a:r>
              <a:rPr lang="es-ES" dirty="0"/>
              <a:t>Material Rodante</a:t>
            </a:r>
            <a:endParaRPr lang="es-ES" dirty="0">
              <a:hlinkClick r:id="rId2" action="ppaction://hlinksldjump"/>
            </a:endParaRPr>
          </a:p>
        </p:txBody>
      </p:sp>
      <p:sp>
        <p:nvSpPr>
          <p:cNvPr id="18" name="Espace réservé du texte 44"/>
          <p:cNvSpPr>
            <a:spLocks noGrp="1"/>
          </p:cNvSpPr>
          <p:nvPr>
            <p:ph type="body" sz="quarter" idx="17"/>
          </p:nvPr>
        </p:nvSpPr>
        <p:spPr>
          <a:xfrm>
            <a:off x="4736948" y="2916950"/>
            <a:ext cx="432000" cy="432000"/>
          </a:xfrm>
        </p:spPr>
        <p:txBody>
          <a:bodyPr/>
          <a:lstStyle/>
          <a:p>
            <a:r>
              <a:rPr lang="fr-FR" dirty="0"/>
              <a:t>6</a:t>
            </a:r>
          </a:p>
        </p:txBody>
      </p:sp>
      <p:sp>
        <p:nvSpPr>
          <p:cNvPr id="19" name="Espace réservé du texte 64"/>
          <p:cNvSpPr>
            <a:spLocks noGrp="1"/>
          </p:cNvSpPr>
          <p:nvPr>
            <p:ph type="body" sz="quarter" idx="18"/>
          </p:nvPr>
        </p:nvSpPr>
        <p:spPr>
          <a:xfrm>
            <a:off x="5220157" y="3024906"/>
            <a:ext cx="2160000" cy="504825"/>
          </a:xfrm>
        </p:spPr>
        <p:txBody>
          <a:bodyPr/>
          <a:lstStyle/>
          <a:p>
            <a:r>
              <a:rPr lang="fr-FR" dirty="0" err="1"/>
              <a:t>Sistema</a:t>
            </a:r>
            <a:r>
              <a:rPr lang="fr-FR" dirty="0"/>
              <a:t> </a:t>
            </a:r>
            <a:r>
              <a:rPr lang="fr-FR" dirty="0" err="1"/>
              <a:t>Ferroviario</a:t>
            </a:r>
            <a:endParaRPr lang="fr-FR" dirty="0"/>
          </a:p>
        </p:txBody>
      </p:sp>
    </p:spTree>
    <p:extLst>
      <p:ext uri="{BB962C8B-B14F-4D97-AF65-F5344CB8AC3E}">
        <p14:creationId xmlns:p14="http://schemas.microsoft.com/office/powerpoint/2010/main" val="2635878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Inicio de la señalización Ferroviaria</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30</a:t>
            </a:fld>
            <a:endParaRPr lang="en-US" noProof="0" dirty="0"/>
          </a:p>
        </p:txBody>
      </p:sp>
      <p:sp>
        <p:nvSpPr>
          <p:cNvPr id="15" name="Rectángulo 14"/>
          <p:cNvSpPr/>
          <p:nvPr/>
        </p:nvSpPr>
        <p:spPr>
          <a:xfrm>
            <a:off x="358774" y="786403"/>
            <a:ext cx="8533705" cy="1107996"/>
          </a:xfrm>
          <a:prstGeom prst="rect">
            <a:avLst/>
          </a:prstGeom>
        </p:spPr>
        <p:txBody>
          <a:bodyPr wrap="square">
            <a:spAutoFit/>
          </a:bodyPr>
          <a:lstStyle/>
          <a:p>
            <a:pPr algn="just"/>
            <a:r>
              <a:rPr lang="es-ES" sz="1100" dirty="0"/>
              <a:t>1890. La ley inglesa establece la obligación de instalar enclavamientos de protección en todos los desvíos. </a:t>
            </a:r>
          </a:p>
          <a:p>
            <a:pPr algn="just"/>
            <a:endParaRPr lang="es-ES" sz="1100" dirty="0"/>
          </a:p>
          <a:p>
            <a:pPr algn="just"/>
            <a:r>
              <a:rPr lang="es-ES" sz="1100" dirty="0"/>
              <a:t>1920. Bloqueo eléctrico manual. Introducción del enclavamiento de relés. Primeros sistemas de protección de tren.</a:t>
            </a:r>
          </a:p>
          <a:p>
            <a:pPr algn="just"/>
            <a:endParaRPr lang="es-ES" sz="1100" dirty="0"/>
          </a:p>
          <a:p>
            <a:pPr algn="just"/>
            <a:r>
              <a:rPr lang="es-ES" sz="1100" dirty="0"/>
              <a:t>1927. Primeras señales ópticas de colores.</a:t>
            </a:r>
          </a:p>
          <a:p>
            <a:pPr algn="just"/>
            <a:endParaRPr lang="es-ES" sz="1100" dirty="0"/>
          </a:p>
        </p:txBody>
      </p:sp>
      <p:pic>
        <p:nvPicPr>
          <p:cNvPr id="6" name="Imagen 5"/>
          <p:cNvPicPr>
            <a:picLocks noChangeAspect="1"/>
          </p:cNvPicPr>
          <p:nvPr/>
        </p:nvPicPr>
        <p:blipFill>
          <a:blip r:embed="rId2"/>
          <a:stretch>
            <a:fillRect/>
          </a:stretch>
        </p:blipFill>
        <p:spPr>
          <a:xfrm>
            <a:off x="377767" y="1966782"/>
            <a:ext cx="2403031" cy="1594098"/>
          </a:xfrm>
          <a:prstGeom prst="rect">
            <a:avLst/>
          </a:prstGeom>
        </p:spPr>
      </p:pic>
      <p:pic>
        <p:nvPicPr>
          <p:cNvPr id="9" name="Imagen 8"/>
          <p:cNvPicPr>
            <a:picLocks noChangeAspect="1"/>
          </p:cNvPicPr>
          <p:nvPr/>
        </p:nvPicPr>
        <p:blipFill>
          <a:blip r:embed="rId3"/>
          <a:stretch>
            <a:fillRect/>
          </a:stretch>
        </p:blipFill>
        <p:spPr>
          <a:xfrm>
            <a:off x="5598493" y="1966782"/>
            <a:ext cx="2160240" cy="1612664"/>
          </a:xfrm>
          <a:prstGeom prst="rect">
            <a:avLst/>
          </a:prstGeom>
        </p:spPr>
      </p:pic>
      <p:pic>
        <p:nvPicPr>
          <p:cNvPr id="10" name="Imagen 9"/>
          <p:cNvPicPr>
            <a:picLocks noChangeAspect="1"/>
          </p:cNvPicPr>
          <p:nvPr/>
        </p:nvPicPr>
        <p:blipFill>
          <a:blip r:embed="rId4"/>
          <a:stretch>
            <a:fillRect/>
          </a:stretch>
        </p:blipFill>
        <p:spPr>
          <a:xfrm>
            <a:off x="827584" y="3651870"/>
            <a:ext cx="7020272" cy="1007930"/>
          </a:xfrm>
          <a:prstGeom prst="rect">
            <a:avLst/>
          </a:prstGeom>
        </p:spPr>
      </p:pic>
      <p:cxnSp>
        <p:nvCxnSpPr>
          <p:cNvPr id="12" name="Conector recto de flecha 11"/>
          <p:cNvCxnSpPr/>
          <p:nvPr/>
        </p:nvCxnSpPr>
        <p:spPr>
          <a:xfrm>
            <a:off x="2339752" y="2763831"/>
            <a:ext cx="3816424" cy="0"/>
          </a:xfrm>
          <a:prstGeom prst="straightConnector1">
            <a:avLst/>
          </a:prstGeom>
          <a:ln w="38100">
            <a:solidFill>
              <a:srgbClr val="FF0000"/>
            </a:solidFill>
            <a:tailEnd type="triangle"/>
          </a:ln>
        </p:spPr>
        <p:style>
          <a:lnRef idx="2">
            <a:schemeClr val="accent3"/>
          </a:lnRef>
          <a:fillRef idx="0">
            <a:schemeClr val="accent3"/>
          </a:fillRef>
          <a:effectRef idx="1">
            <a:schemeClr val="accent3"/>
          </a:effectRef>
          <a:fontRef idx="minor">
            <a:schemeClr val="tx1"/>
          </a:fontRef>
        </p:style>
      </p:cxnSp>
      <p:cxnSp>
        <p:nvCxnSpPr>
          <p:cNvPr id="19" name="Conector recto de flecha 18"/>
          <p:cNvCxnSpPr/>
          <p:nvPr/>
        </p:nvCxnSpPr>
        <p:spPr>
          <a:xfrm flipH="1">
            <a:off x="2339752" y="3098581"/>
            <a:ext cx="3816424" cy="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89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Inicio de la señalización Ferroviaria</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dirty="0" err="1"/>
              <a:t>Introducción</a:t>
            </a:r>
            <a:r>
              <a:rPr lang="en-US" noProof="0" dirty="0"/>
              <a:t> a la </a:t>
            </a:r>
            <a:r>
              <a:rPr lang="en-US" noProof="0" dirty="0" err="1"/>
              <a:t>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31</a:t>
            </a:fld>
            <a:endParaRPr lang="en-US" noProof="0" dirty="0"/>
          </a:p>
        </p:txBody>
      </p:sp>
      <p:sp>
        <p:nvSpPr>
          <p:cNvPr id="15" name="Rectángulo 14"/>
          <p:cNvSpPr/>
          <p:nvPr/>
        </p:nvSpPr>
        <p:spPr>
          <a:xfrm>
            <a:off x="358774" y="786403"/>
            <a:ext cx="8533705" cy="3139321"/>
          </a:xfrm>
          <a:prstGeom prst="rect">
            <a:avLst/>
          </a:prstGeom>
        </p:spPr>
        <p:txBody>
          <a:bodyPr wrap="square">
            <a:spAutoFit/>
          </a:bodyPr>
          <a:lstStyle/>
          <a:p>
            <a:pPr algn="just">
              <a:lnSpc>
                <a:spcPct val="150000"/>
              </a:lnSpc>
            </a:pPr>
            <a:r>
              <a:rPr lang="es-ES" sz="1100" dirty="0"/>
              <a:t>1954 Plan general de Señalización RENFE</a:t>
            </a:r>
          </a:p>
          <a:p>
            <a:pPr lvl="1" algn="just">
              <a:lnSpc>
                <a:spcPct val="150000"/>
              </a:lnSpc>
            </a:pPr>
            <a:r>
              <a:rPr lang="es-ES" sz="1100" dirty="0"/>
              <a:t>• Bloqueo Automático Vía </a:t>
            </a:r>
            <a:r>
              <a:rPr lang="es-ES" sz="1100" dirty="0" err="1"/>
              <a:t>Unica</a:t>
            </a:r>
            <a:r>
              <a:rPr lang="es-ES" sz="1100" dirty="0"/>
              <a:t> (BAU)</a:t>
            </a:r>
          </a:p>
          <a:p>
            <a:pPr lvl="1" algn="just">
              <a:lnSpc>
                <a:spcPct val="150000"/>
              </a:lnSpc>
            </a:pPr>
            <a:r>
              <a:rPr lang="es-ES" sz="1100" dirty="0"/>
              <a:t>• Bloqueo Automático </a:t>
            </a:r>
            <a:r>
              <a:rPr lang="es-ES" sz="1100" dirty="0" err="1"/>
              <a:t>Via</a:t>
            </a:r>
            <a:r>
              <a:rPr lang="es-ES" sz="1100" dirty="0"/>
              <a:t> Doble (BAD)</a:t>
            </a:r>
          </a:p>
          <a:p>
            <a:pPr lvl="1" algn="just">
              <a:lnSpc>
                <a:spcPct val="150000"/>
              </a:lnSpc>
            </a:pPr>
            <a:r>
              <a:rPr lang="es-ES" sz="1100" dirty="0"/>
              <a:t>• Bloqueo Automático </a:t>
            </a:r>
            <a:r>
              <a:rPr lang="es-ES" sz="1100" dirty="0" err="1"/>
              <a:t>Via</a:t>
            </a:r>
            <a:r>
              <a:rPr lang="es-ES" sz="1100" dirty="0"/>
              <a:t> Doble Banalizada</a:t>
            </a:r>
          </a:p>
          <a:p>
            <a:pPr lvl="1" algn="just">
              <a:lnSpc>
                <a:spcPct val="150000"/>
              </a:lnSpc>
            </a:pPr>
            <a:r>
              <a:rPr lang="es-ES" sz="1100" dirty="0"/>
              <a:t>(BAB)</a:t>
            </a:r>
          </a:p>
          <a:p>
            <a:pPr lvl="1" algn="just">
              <a:lnSpc>
                <a:spcPct val="150000"/>
              </a:lnSpc>
            </a:pPr>
            <a:r>
              <a:rPr lang="es-ES" sz="1100" dirty="0"/>
              <a:t>• Primer CTC en España (Ponferrada -</a:t>
            </a:r>
            <a:r>
              <a:rPr lang="es-ES" sz="1100" dirty="0" err="1"/>
              <a:t>Brañuelas</a:t>
            </a:r>
            <a:r>
              <a:rPr lang="es-ES" sz="1100" dirty="0"/>
              <a:t>)</a:t>
            </a:r>
          </a:p>
          <a:p>
            <a:pPr marL="0" lvl="1" algn="just">
              <a:lnSpc>
                <a:spcPct val="150000"/>
              </a:lnSpc>
            </a:pPr>
            <a:r>
              <a:rPr lang="es-ES" sz="1100" dirty="0"/>
              <a:t>1971: Enclavamientos geográficos</a:t>
            </a:r>
          </a:p>
          <a:p>
            <a:pPr marL="0" lvl="1" algn="just">
              <a:lnSpc>
                <a:spcPct val="150000"/>
              </a:lnSpc>
            </a:pPr>
            <a:r>
              <a:rPr lang="es-ES" sz="1100" dirty="0"/>
              <a:t>1984. El primer enclavamiento electrónico de </a:t>
            </a:r>
          </a:p>
          <a:p>
            <a:pPr marL="0" lvl="1" algn="just">
              <a:lnSpc>
                <a:spcPct val="150000"/>
              </a:lnSpc>
            </a:pPr>
            <a:r>
              <a:rPr lang="es-ES" sz="1100" dirty="0"/>
              <a:t>          GEC–Westinghouse. </a:t>
            </a:r>
            <a:r>
              <a:rPr lang="es-ES" sz="1100" dirty="0" err="1"/>
              <a:t>Dingwall</a:t>
            </a:r>
            <a:endParaRPr lang="es-ES" sz="1100" dirty="0"/>
          </a:p>
          <a:p>
            <a:pPr marL="0" lvl="1" algn="just">
              <a:lnSpc>
                <a:spcPct val="150000"/>
              </a:lnSpc>
            </a:pPr>
            <a:r>
              <a:rPr lang="es-ES" sz="1100" dirty="0"/>
              <a:t>1986 GEC Alsthom</a:t>
            </a:r>
          </a:p>
          <a:p>
            <a:pPr marL="0" lvl="1" algn="just">
              <a:lnSpc>
                <a:spcPct val="150000"/>
              </a:lnSpc>
            </a:pPr>
            <a:r>
              <a:rPr lang="es-ES" sz="1100" dirty="0"/>
              <a:t>1991 ALCATEL SEL</a:t>
            </a:r>
          </a:p>
          <a:p>
            <a:pPr marL="0" lvl="1" algn="just">
              <a:lnSpc>
                <a:spcPct val="150000"/>
              </a:lnSpc>
            </a:pPr>
            <a:r>
              <a:rPr lang="es-ES" sz="1100" dirty="0"/>
              <a:t>1996 </a:t>
            </a:r>
            <a:r>
              <a:rPr lang="es-ES" sz="1100" dirty="0" err="1"/>
              <a:t>Bombardier</a:t>
            </a:r>
            <a:r>
              <a:rPr lang="es-ES" sz="1100" dirty="0"/>
              <a:t> (</a:t>
            </a:r>
            <a:r>
              <a:rPr lang="es-ES" sz="1100" dirty="0" err="1"/>
              <a:t>Adtranz</a:t>
            </a:r>
            <a:r>
              <a:rPr lang="es-ES" sz="1100" dirty="0"/>
              <a:t>)</a:t>
            </a:r>
          </a:p>
        </p:txBody>
      </p:sp>
      <p:pic>
        <p:nvPicPr>
          <p:cNvPr id="14" name="Picture 1030" descr="reles beasain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915565"/>
            <a:ext cx="3024335" cy="3845901"/>
          </a:xfrm>
          <a:prstGeom prst="rect">
            <a:avLst/>
          </a:prstGeom>
          <a:noFill/>
          <a:ln w="9525" cap="rnd">
            <a:solidFill>
              <a:schemeClr val="tx1"/>
            </a:solidFill>
            <a:bevel/>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566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Inicio de la señalización Ferroviaria</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32</a:t>
            </a:fld>
            <a:endParaRPr lang="en-US" noProof="0" dirty="0"/>
          </a:p>
        </p:txBody>
      </p:sp>
      <p:pic>
        <p:nvPicPr>
          <p:cNvPr id="6" name="Imagen 5"/>
          <p:cNvPicPr>
            <a:picLocks noChangeAspect="1"/>
          </p:cNvPicPr>
          <p:nvPr/>
        </p:nvPicPr>
        <p:blipFill>
          <a:blip r:embed="rId2"/>
          <a:stretch>
            <a:fillRect/>
          </a:stretch>
        </p:blipFill>
        <p:spPr>
          <a:xfrm>
            <a:off x="395918" y="1021728"/>
            <a:ext cx="5493887" cy="3199565"/>
          </a:xfrm>
          <a:prstGeom prst="rect">
            <a:avLst/>
          </a:prstGeom>
        </p:spPr>
      </p:pic>
      <p:pic>
        <p:nvPicPr>
          <p:cNvPr id="9" name="Picture 8" descr="westraceavila"/>
          <p:cNvPicPr>
            <a:picLocks noChangeAspect="1" noChangeArrowheads="1"/>
          </p:cNvPicPr>
          <p:nvPr/>
        </p:nvPicPr>
        <p:blipFill>
          <a:blip r:embed="rId3">
            <a:extLst>
              <a:ext uri="{28A0092B-C50C-407E-A947-70E740481C1C}">
                <a14:useLocalDpi xmlns:a14="http://schemas.microsoft.com/office/drawing/2010/main" val="0"/>
              </a:ext>
            </a:extLst>
          </a:blip>
          <a:srcRect t="8011"/>
          <a:stretch>
            <a:fillRect/>
          </a:stretch>
        </p:blipFill>
        <p:spPr bwMode="auto">
          <a:xfrm>
            <a:off x="6300192" y="987574"/>
            <a:ext cx="2393097" cy="3111026"/>
          </a:xfrm>
          <a:prstGeom prst="rect">
            <a:avLst/>
          </a:prstGeom>
          <a:noFill/>
          <a:ln w="9525" cap="rnd">
            <a:solidFill>
              <a:schemeClr val="tx1"/>
            </a:solidFill>
            <a:bevel/>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964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Subsistemas de señalización</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33</a:t>
            </a:fld>
            <a:endParaRPr lang="en-US" noProof="0" dirty="0"/>
          </a:p>
        </p:txBody>
      </p:sp>
      <p:graphicFrame>
        <p:nvGraphicFramePr>
          <p:cNvPr id="6" name="Diagrama 5"/>
          <p:cNvGraphicFramePr/>
          <p:nvPr>
            <p:extLst>
              <p:ext uri="{D42A27DB-BD31-4B8C-83A1-F6EECF244321}">
                <p14:modId xmlns:p14="http://schemas.microsoft.com/office/powerpoint/2010/main" val="1518597501"/>
              </p:ext>
            </p:extLst>
          </p:nvPr>
        </p:nvGraphicFramePr>
        <p:xfrm>
          <a:off x="305148" y="1581848"/>
          <a:ext cx="8659340" cy="22860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7061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Control de Trafico Centralizado (CTC)</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34</a:t>
            </a:fld>
            <a:endParaRPr lang="en-US" noProof="0" dirty="0"/>
          </a:p>
        </p:txBody>
      </p:sp>
      <p:sp>
        <p:nvSpPr>
          <p:cNvPr id="6" name="Marcador de texto 5"/>
          <p:cNvSpPr>
            <a:spLocks noGrp="1"/>
          </p:cNvSpPr>
          <p:nvPr>
            <p:ph type="body" sz="quarter" idx="13"/>
          </p:nvPr>
        </p:nvSpPr>
        <p:spPr>
          <a:xfrm>
            <a:off x="337072" y="1101153"/>
            <a:ext cx="8627416" cy="2557463"/>
          </a:xfrm>
        </p:spPr>
        <p:txBody>
          <a:bodyPr/>
          <a:lstStyle/>
          <a:p>
            <a:r>
              <a:rPr lang="es-ES" sz="1400" dirty="0">
                <a:solidFill>
                  <a:schemeClr val="tx1"/>
                </a:solidFill>
              </a:rPr>
              <a:t>Sistema que permite gobernar, desde un puesto único de mando central, el tráfico de una determinada zona o líneas ferroviarias mediante el intercambio continuo de información entre los aparatos de vía, los trenes y el mando central.</a:t>
            </a:r>
          </a:p>
          <a:p>
            <a:endParaRPr lang="es-ES" sz="1400" dirty="0">
              <a:solidFill>
                <a:schemeClr val="tx1"/>
              </a:solidFill>
            </a:endParaRPr>
          </a:p>
          <a:p>
            <a:r>
              <a:rPr lang="es-ES" sz="1400" dirty="0">
                <a:solidFill>
                  <a:schemeClr val="tx1"/>
                </a:solidFill>
              </a:rPr>
              <a:t>El sistema permite accionar por control remoto los cambios, señales y otros dispositivos para regular el movimiento de los trenes (enclavamientos y bloqueos)</a:t>
            </a:r>
          </a:p>
        </p:txBody>
      </p:sp>
      <p:pic>
        <p:nvPicPr>
          <p:cNvPr id="11" name="Imagen 10"/>
          <p:cNvPicPr>
            <a:picLocks noChangeAspect="1"/>
          </p:cNvPicPr>
          <p:nvPr/>
        </p:nvPicPr>
        <p:blipFill>
          <a:blip r:embed="rId2"/>
          <a:stretch>
            <a:fillRect/>
          </a:stretch>
        </p:blipFill>
        <p:spPr>
          <a:xfrm>
            <a:off x="5220072" y="2671764"/>
            <a:ext cx="2918042" cy="1863713"/>
          </a:xfrm>
          <a:prstGeom prst="rect">
            <a:avLst/>
          </a:prstGeom>
        </p:spPr>
      </p:pic>
      <p:pic>
        <p:nvPicPr>
          <p:cNvPr id="12" name="Imagen 11"/>
          <p:cNvPicPr>
            <a:picLocks noChangeAspect="1"/>
          </p:cNvPicPr>
          <p:nvPr/>
        </p:nvPicPr>
        <p:blipFill>
          <a:blip r:embed="rId3"/>
          <a:stretch>
            <a:fillRect/>
          </a:stretch>
        </p:blipFill>
        <p:spPr>
          <a:xfrm>
            <a:off x="899592" y="2643758"/>
            <a:ext cx="3960440" cy="1899427"/>
          </a:xfrm>
          <a:prstGeom prst="rect">
            <a:avLst/>
          </a:prstGeom>
        </p:spPr>
      </p:pic>
    </p:spTree>
    <p:extLst>
      <p:ext uri="{BB962C8B-B14F-4D97-AF65-F5344CB8AC3E}">
        <p14:creationId xmlns:p14="http://schemas.microsoft.com/office/powerpoint/2010/main" val="4011143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Puesto de Control Local (PLO)</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35</a:t>
            </a:fld>
            <a:endParaRPr lang="en-US" noProof="0" dirty="0"/>
          </a:p>
        </p:txBody>
      </p:sp>
      <p:pic>
        <p:nvPicPr>
          <p:cNvPr id="10" name="Imagen 9"/>
          <p:cNvPicPr>
            <a:picLocks noChangeAspect="1"/>
          </p:cNvPicPr>
          <p:nvPr/>
        </p:nvPicPr>
        <p:blipFill>
          <a:blip r:embed="rId2"/>
          <a:stretch>
            <a:fillRect/>
          </a:stretch>
        </p:blipFill>
        <p:spPr>
          <a:xfrm>
            <a:off x="510421" y="1613530"/>
            <a:ext cx="3600400" cy="2737631"/>
          </a:xfrm>
          <a:prstGeom prst="rect">
            <a:avLst/>
          </a:prstGeom>
        </p:spPr>
      </p:pic>
      <p:sp>
        <p:nvSpPr>
          <p:cNvPr id="11" name="Marcador de texto 5"/>
          <p:cNvSpPr>
            <a:spLocks noGrp="1"/>
          </p:cNvSpPr>
          <p:nvPr>
            <p:ph type="body" sz="quarter" idx="13"/>
          </p:nvPr>
        </p:nvSpPr>
        <p:spPr>
          <a:xfrm>
            <a:off x="337072" y="915566"/>
            <a:ext cx="8627416" cy="2557463"/>
          </a:xfrm>
        </p:spPr>
        <p:txBody>
          <a:bodyPr/>
          <a:lstStyle/>
          <a:p>
            <a:r>
              <a:rPr lang="es-ES" sz="1400" dirty="0">
                <a:solidFill>
                  <a:schemeClr val="tx1"/>
                </a:solidFill>
              </a:rPr>
              <a:t>Es la interfaz hombre-maquina hacia el operador, desde aquí se realizan ordenes para solicitar movimientos y en el se indica la situación actual de cada elemento del campo. </a:t>
            </a:r>
          </a:p>
        </p:txBody>
      </p:sp>
      <p:pic>
        <p:nvPicPr>
          <p:cNvPr id="12" name="Imagen 11"/>
          <p:cNvPicPr>
            <a:picLocks noChangeAspect="1"/>
          </p:cNvPicPr>
          <p:nvPr/>
        </p:nvPicPr>
        <p:blipFill>
          <a:blip r:embed="rId3"/>
          <a:stretch>
            <a:fillRect/>
          </a:stretch>
        </p:blipFill>
        <p:spPr>
          <a:xfrm>
            <a:off x="4669111" y="2205129"/>
            <a:ext cx="3986402" cy="2083659"/>
          </a:xfrm>
          <a:prstGeom prst="rect">
            <a:avLst/>
          </a:prstGeom>
        </p:spPr>
      </p:pic>
    </p:spTree>
    <p:extLst>
      <p:ext uri="{BB962C8B-B14F-4D97-AF65-F5344CB8AC3E}">
        <p14:creationId xmlns:p14="http://schemas.microsoft.com/office/powerpoint/2010/main" val="1557647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Comunicación entre sistema de comandos a distancia</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36</a:t>
            </a:fld>
            <a:endParaRPr lang="en-US" noProof="0" dirty="0"/>
          </a:p>
        </p:txBody>
      </p:sp>
      <p:pic>
        <p:nvPicPr>
          <p:cNvPr id="13" name="Picture 8" descr="cuadrosocuellamos"/>
          <p:cNvPicPr>
            <a:picLocks noChangeAspect="1" noChangeArrowheads="1"/>
          </p:cNvPicPr>
          <p:nvPr/>
        </p:nvPicPr>
        <p:blipFill>
          <a:blip r:embed="rId2">
            <a:extLst>
              <a:ext uri="{28A0092B-C50C-407E-A947-70E740481C1C}">
                <a14:useLocalDpi xmlns:a14="http://schemas.microsoft.com/office/drawing/2010/main" val="0"/>
              </a:ext>
            </a:extLst>
          </a:blip>
          <a:srcRect l="8902" t="3055" r="4283" b="3760"/>
          <a:stretch>
            <a:fillRect/>
          </a:stretch>
        </p:blipFill>
        <p:spPr bwMode="auto">
          <a:xfrm>
            <a:off x="824756" y="937295"/>
            <a:ext cx="1808162" cy="1319212"/>
          </a:xfrm>
          <a:prstGeom prst="rect">
            <a:avLst/>
          </a:prstGeom>
          <a:noFill/>
          <a:ln w="9525" cap="rnd">
            <a:solidFill>
              <a:schemeClr val="tx1"/>
            </a:solidFill>
            <a:bevel/>
            <a:headEnd/>
            <a:tailEnd/>
          </a:ln>
          <a:extLst>
            <a:ext uri="{909E8E84-426E-40DD-AFC4-6F175D3DCCD1}">
              <a14:hiddenFill xmlns:a14="http://schemas.microsoft.com/office/drawing/2010/main">
                <a:solidFill>
                  <a:srgbClr val="FFFFFF"/>
                </a:solidFill>
              </a14:hiddenFill>
            </a:ext>
          </a:extLst>
        </p:spPr>
      </p:pic>
      <p:pic>
        <p:nvPicPr>
          <p:cNvPr id="1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443" y="2432720"/>
            <a:ext cx="2689225" cy="2027237"/>
          </a:xfrm>
          <a:prstGeom prst="rect">
            <a:avLst/>
          </a:prstGeom>
          <a:noFill/>
          <a:ln w="12700" cap="rnd">
            <a:solidFill>
              <a:schemeClr val="tx1"/>
            </a:solidFill>
            <a:bevel/>
            <a:headEnd/>
            <a:tailEnd/>
          </a:ln>
          <a:extLst>
            <a:ext uri="{909E8E84-426E-40DD-AFC4-6F175D3DCCD1}">
              <a14:hiddenFill xmlns:a14="http://schemas.microsoft.com/office/drawing/2010/main">
                <a:solidFill>
                  <a:srgbClr val="FFFFFF"/>
                </a:solidFill>
              </a14:hiddenFill>
            </a:ext>
          </a:extLst>
        </p:spPr>
      </p:pic>
      <p:grpSp>
        <p:nvGrpSpPr>
          <p:cNvPr id="15" name="26 Grupo"/>
          <p:cNvGrpSpPr>
            <a:grpSpLocks/>
          </p:cNvGrpSpPr>
          <p:nvPr/>
        </p:nvGrpSpPr>
        <p:grpSpPr bwMode="auto">
          <a:xfrm>
            <a:off x="3531443" y="3320132"/>
            <a:ext cx="2689225" cy="457200"/>
            <a:chOff x="4524375" y="4752975"/>
            <a:chExt cx="2689225" cy="457200"/>
          </a:xfrm>
        </p:grpSpPr>
        <p:sp>
          <p:nvSpPr>
            <p:cNvPr id="16" name="Line 14"/>
            <p:cNvSpPr>
              <a:spLocks noChangeShapeType="1"/>
            </p:cNvSpPr>
            <p:nvPr/>
          </p:nvSpPr>
          <p:spPr bwMode="auto">
            <a:xfrm>
              <a:off x="4524375" y="5210175"/>
              <a:ext cx="2689225" cy="0"/>
            </a:xfrm>
            <a:prstGeom prst="line">
              <a:avLst/>
            </a:prstGeom>
            <a:noFill/>
            <a:ln w="28575">
              <a:solidFill>
                <a:schemeClr val="hlink"/>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s-ES"/>
            </a:p>
          </p:txBody>
        </p:sp>
        <p:sp>
          <p:nvSpPr>
            <p:cNvPr id="17" name="Text Box 16"/>
            <p:cNvSpPr txBox="1">
              <a:spLocks noChangeArrowheads="1"/>
            </p:cNvSpPr>
            <p:nvPr/>
          </p:nvSpPr>
          <p:spPr bwMode="auto">
            <a:xfrm>
              <a:off x="5410200" y="4752975"/>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2400" b="1">
                  <a:solidFill>
                    <a:schemeClr val="tx1"/>
                  </a:solidFill>
                  <a:latin typeface="Times" panose="02020603050405020304" pitchFamily="18" charset="0"/>
                </a:defRPr>
              </a:lvl1pPr>
              <a:lvl2pPr marL="742950" indent="-285750" defTabSz="762000">
                <a:defRPr sz="2400" b="1">
                  <a:solidFill>
                    <a:schemeClr val="tx1"/>
                  </a:solidFill>
                  <a:latin typeface="Times" panose="02020603050405020304" pitchFamily="18" charset="0"/>
                </a:defRPr>
              </a:lvl2pPr>
              <a:lvl3pPr marL="1143000" indent="-228600" defTabSz="762000">
                <a:defRPr sz="2400" b="1">
                  <a:solidFill>
                    <a:schemeClr val="tx1"/>
                  </a:solidFill>
                  <a:latin typeface="Times" panose="02020603050405020304" pitchFamily="18" charset="0"/>
                </a:defRPr>
              </a:lvl3pPr>
              <a:lvl4pPr marL="1600200" indent="-228600" defTabSz="762000">
                <a:defRPr sz="2400" b="1">
                  <a:solidFill>
                    <a:schemeClr val="tx1"/>
                  </a:solidFill>
                  <a:latin typeface="Times" panose="02020603050405020304" pitchFamily="18" charset="0"/>
                </a:defRPr>
              </a:lvl4pPr>
              <a:lvl5pPr marL="2057400" indent="-228600" defTabSz="762000">
                <a:defRPr sz="2400" b="1">
                  <a:solidFill>
                    <a:schemeClr val="tx1"/>
                  </a:solidFill>
                  <a:latin typeface="Times" panose="02020603050405020304" pitchFamily="18" charset="0"/>
                </a:defRPr>
              </a:lvl5pPr>
              <a:lvl6pPr marL="2514600" indent="-228600" defTabSz="762000" eaLnBrk="0" fontAlgn="base" hangingPunct="0">
                <a:spcBef>
                  <a:spcPct val="0"/>
                </a:spcBef>
                <a:spcAft>
                  <a:spcPct val="0"/>
                </a:spcAft>
                <a:defRPr sz="2400" b="1">
                  <a:solidFill>
                    <a:schemeClr val="tx1"/>
                  </a:solidFill>
                  <a:latin typeface="Times" panose="02020603050405020304" pitchFamily="18" charset="0"/>
                </a:defRPr>
              </a:lvl6pPr>
              <a:lvl7pPr marL="2971800" indent="-228600" defTabSz="762000" eaLnBrk="0" fontAlgn="base" hangingPunct="0">
                <a:spcBef>
                  <a:spcPct val="0"/>
                </a:spcBef>
                <a:spcAft>
                  <a:spcPct val="0"/>
                </a:spcAft>
                <a:defRPr sz="2400" b="1">
                  <a:solidFill>
                    <a:schemeClr val="tx1"/>
                  </a:solidFill>
                  <a:latin typeface="Times" panose="02020603050405020304" pitchFamily="18" charset="0"/>
                </a:defRPr>
              </a:lvl7pPr>
              <a:lvl8pPr marL="3429000" indent="-228600" defTabSz="762000" eaLnBrk="0" fontAlgn="base" hangingPunct="0">
                <a:spcBef>
                  <a:spcPct val="0"/>
                </a:spcBef>
                <a:spcAft>
                  <a:spcPct val="0"/>
                </a:spcAft>
                <a:defRPr sz="2400" b="1">
                  <a:solidFill>
                    <a:schemeClr val="tx1"/>
                  </a:solidFill>
                  <a:latin typeface="Times" panose="02020603050405020304" pitchFamily="18" charset="0"/>
                </a:defRPr>
              </a:lvl8pPr>
              <a:lvl9pPr marL="3886200" indent="-228600" defTabSz="762000" eaLnBrk="0" fontAlgn="base" hangingPunct="0">
                <a:spcBef>
                  <a:spcPct val="0"/>
                </a:spcBef>
                <a:spcAft>
                  <a:spcPct val="0"/>
                </a:spcAft>
                <a:defRPr sz="2400" b="1">
                  <a:solidFill>
                    <a:schemeClr val="tx1"/>
                  </a:solidFill>
                  <a:latin typeface="Times" panose="02020603050405020304" pitchFamily="18" charset="0"/>
                </a:defRPr>
              </a:lvl9pPr>
            </a:lstStyle>
            <a:p>
              <a:pPr>
                <a:spcBef>
                  <a:spcPct val="50000"/>
                </a:spcBef>
              </a:pPr>
              <a:r>
                <a:rPr lang="es-ES_tradnl" altLang="es-ES">
                  <a:solidFill>
                    <a:schemeClr val="hlink"/>
                  </a:solidFill>
                </a:rPr>
                <a:t>CTC</a:t>
              </a:r>
              <a:endParaRPr lang="es-ES" altLang="es-ES">
                <a:solidFill>
                  <a:schemeClr val="hlink"/>
                </a:solidFill>
              </a:endParaRPr>
            </a:p>
          </p:txBody>
        </p:sp>
      </p:grpSp>
      <p:pic>
        <p:nvPicPr>
          <p:cNvPr id="18" name="Picture 8" descr="westraceavila"/>
          <p:cNvPicPr>
            <a:picLocks noChangeAspect="1" noChangeArrowheads="1"/>
          </p:cNvPicPr>
          <p:nvPr/>
        </p:nvPicPr>
        <p:blipFill>
          <a:blip r:embed="rId4">
            <a:extLst>
              <a:ext uri="{28A0092B-C50C-407E-A947-70E740481C1C}">
                <a14:useLocalDpi xmlns:a14="http://schemas.microsoft.com/office/drawing/2010/main" val="0"/>
              </a:ext>
            </a:extLst>
          </a:blip>
          <a:srcRect t="8011"/>
          <a:stretch>
            <a:fillRect/>
          </a:stretch>
        </p:blipFill>
        <p:spPr bwMode="auto">
          <a:xfrm>
            <a:off x="6303218" y="964282"/>
            <a:ext cx="1581150" cy="3695700"/>
          </a:xfrm>
          <a:prstGeom prst="rect">
            <a:avLst/>
          </a:prstGeom>
          <a:noFill/>
          <a:ln w="9525" cap="rnd">
            <a:solidFill>
              <a:schemeClr val="tx1"/>
            </a:solidFill>
            <a:bevel/>
            <a:headEnd/>
            <a:tailEnd/>
          </a:ln>
          <a:extLst>
            <a:ext uri="{909E8E84-426E-40DD-AFC4-6F175D3DCCD1}">
              <a14:hiddenFill xmlns:a14="http://schemas.microsoft.com/office/drawing/2010/main">
                <a:solidFill>
                  <a:srgbClr val="FFFFFF"/>
                </a:solidFill>
              </a14:hiddenFill>
            </a:ext>
          </a:extLst>
        </p:spPr>
      </p:pic>
      <p:grpSp>
        <p:nvGrpSpPr>
          <p:cNvPr id="19" name="25 Grupo"/>
          <p:cNvGrpSpPr>
            <a:grpSpLocks/>
          </p:cNvGrpSpPr>
          <p:nvPr/>
        </p:nvGrpSpPr>
        <p:grpSpPr bwMode="auto">
          <a:xfrm>
            <a:off x="2642443" y="1140495"/>
            <a:ext cx="3609975" cy="488950"/>
            <a:chOff x="3635375" y="2573142"/>
            <a:chExt cx="3609975" cy="489146"/>
          </a:xfrm>
        </p:grpSpPr>
        <p:sp>
          <p:nvSpPr>
            <p:cNvPr id="20" name="Line 11"/>
            <p:cNvSpPr>
              <a:spLocks noChangeShapeType="1"/>
            </p:cNvSpPr>
            <p:nvPr/>
          </p:nvSpPr>
          <p:spPr bwMode="auto">
            <a:xfrm>
              <a:off x="3635375" y="3062288"/>
              <a:ext cx="3609975" cy="0"/>
            </a:xfrm>
            <a:prstGeom prst="line">
              <a:avLst/>
            </a:prstGeom>
            <a:noFill/>
            <a:ln w="28575">
              <a:solidFill>
                <a:schemeClr val="hlink"/>
              </a:solidFill>
              <a:round/>
              <a:headEnd type="triangle" w="lg" len="lg"/>
              <a:tailEnd type="triangle" w="lg" len="lg"/>
            </a:ln>
            <a:extLst>
              <a:ext uri="{909E8E84-426E-40DD-AFC4-6F175D3DCCD1}">
                <a14:hiddenFill xmlns:a14="http://schemas.microsoft.com/office/drawing/2010/main">
                  <a:noFill/>
                </a14:hiddenFill>
              </a:ext>
            </a:extLst>
          </p:spPr>
          <p:txBody>
            <a:bodyPr/>
            <a:lstStyle/>
            <a:p>
              <a:endParaRPr lang="es-ES"/>
            </a:p>
          </p:txBody>
        </p:sp>
        <p:sp>
          <p:nvSpPr>
            <p:cNvPr id="21" name="Text Box 16"/>
            <p:cNvSpPr txBox="1">
              <a:spLocks noChangeArrowheads="1"/>
            </p:cNvSpPr>
            <p:nvPr/>
          </p:nvSpPr>
          <p:spPr bwMode="auto">
            <a:xfrm>
              <a:off x="5059166" y="2573142"/>
              <a:ext cx="900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defTabSz="762000">
                <a:defRPr sz="2400" b="1">
                  <a:solidFill>
                    <a:schemeClr val="tx1"/>
                  </a:solidFill>
                  <a:latin typeface="Times" panose="02020603050405020304" pitchFamily="18" charset="0"/>
                </a:defRPr>
              </a:lvl1pPr>
              <a:lvl2pPr marL="742950" indent="-285750" defTabSz="762000">
                <a:defRPr sz="2400" b="1">
                  <a:solidFill>
                    <a:schemeClr val="tx1"/>
                  </a:solidFill>
                  <a:latin typeface="Times" panose="02020603050405020304" pitchFamily="18" charset="0"/>
                </a:defRPr>
              </a:lvl2pPr>
              <a:lvl3pPr marL="1143000" indent="-228600" defTabSz="762000">
                <a:defRPr sz="2400" b="1">
                  <a:solidFill>
                    <a:schemeClr val="tx1"/>
                  </a:solidFill>
                  <a:latin typeface="Times" panose="02020603050405020304" pitchFamily="18" charset="0"/>
                </a:defRPr>
              </a:lvl3pPr>
              <a:lvl4pPr marL="1600200" indent="-228600" defTabSz="762000">
                <a:defRPr sz="2400" b="1">
                  <a:solidFill>
                    <a:schemeClr val="tx1"/>
                  </a:solidFill>
                  <a:latin typeface="Times" panose="02020603050405020304" pitchFamily="18" charset="0"/>
                </a:defRPr>
              </a:lvl4pPr>
              <a:lvl5pPr marL="2057400" indent="-228600" defTabSz="762000">
                <a:defRPr sz="2400" b="1">
                  <a:solidFill>
                    <a:schemeClr val="tx1"/>
                  </a:solidFill>
                  <a:latin typeface="Times" panose="02020603050405020304" pitchFamily="18" charset="0"/>
                </a:defRPr>
              </a:lvl5pPr>
              <a:lvl6pPr marL="2514600" indent="-228600" defTabSz="762000" eaLnBrk="0" fontAlgn="base" hangingPunct="0">
                <a:spcBef>
                  <a:spcPct val="0"/>
                </a:spcBef>
                <a:spcAft>
                  <a:spcPct val="0"/>
                </a:spcAft>
                <a:defRPr sz="2400" b="1">
                  <a:solidFill>
                    <a:schemeClr val="tx1"/>
                  </a:solidFill>
                  <a:latin typeface="Times" panose="02020603050405020304" pitchFamily="18" charset="0"/>
                </a:defRPr>
              </a:lvl6pPr>
              <a:lvl7pPr marL="2971800" indent="-228600" defTabSz="762000" eaLnBrk="0" fontAlgn="base" hangingPunct="0">
                <a:spcBef>
                  <a:spcPct val="0"/>
                </a:spcBef>
                <a:spcAft>
                  <a:spcPct val="0"/>
                </a:spcAft>
                <a:defRPr sz="2400" b="1">
                  <a:solidFill>
                    <a:schemeClr val="tx1"/>
                  </a:solidFill>
                  <a:latin typeface="Times" panose="02020603050405020304" pitchFamily="18" charset="0"/>
                </a:defRPr>
              </a:lvl7pPr>
              <a:lvl8pPr marL="3429000" indent="-228600" defTabSz="762000" eaLnBrk="0" fontAlgn="base" hangingPunct="0">
                <a:spcBef>
                  <a:spcPct val="0"/>
                </a:spcBef>
                <a:spcAft>
                  <a:spcPct val="0"/>
                </a:spcAft>
                <a:defRPr sz="2400" b="1">
                  <a:solidFill>
                    <a:schemeClr val="tx1"/>
                  </a:solidFill>
                  <a:latin typeface="Times" panose="02020603050405020304" pitchFamily="18" charset="0"/>
                </a:defRPr>
              </a:lvl8pPr>
              <a:lvl9pPr marL="3886200" indent="-228600" defTabSz="762000" eaLnBrk="0" fontAlgn="base" hangingPunct="0">
                <a:spcBef>
                  <a:spcPct val="0"/>
                </a:spcBef>
                <a:spcAft>
                  <a:spcPct val="0"/>
                </a:spcAft>
                <a:defRPr sz="2400" b="1">
                  <a:solidFill>
                    <a:schemeClr val="tx1"/>
                  </a:solidFill>
                  <a:latin typeface="Times" panose="02020603050405020304" pitchFamily="18" charset="0"/>
                </a:defRPr>
              </a:lvl9pPr>
            </a:lstStyle>
            <a:p>
              <a:pPr>
                <a:spcBef>
                  <a:spcPct val="50000"/>
                </a:spcBef>
              </a:pPr>
              <a:r>
                <a:rPr lang="es-ES" altLang="es-ES">
                  <a:solidFill>
                    <a:schemeClr val="hlink"/>
                  </a:solidFill>
                </a:rPr>
                <a:t>PLO</a:t>
              </a:r>
            </a:p>
          </p:txBody>
        </p:sp>
      </p:grpSp>
    </p:spTree>
    <p:extLst>
      <p:ext uri="{BB962C8B-B14F-4D97-AF65-F5344CB8AC3E}">
        <p14:creationId xmlns:p14="http://schemas.microsoft.com/office/powerpoint/2010/main" val="207624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Sistema de enclavamiento (ENCE) – INTERLOCKING</a:t>
            </a:r>
            <a:br>
              <a:rPr lang="es-ES" dirty="0">
                <a:solidFill>
                  <a:schemeClr val="tx2"/>
                </a:solidFill>
                <a:latin typeface="+mn-lt"/>
                <a:ea typeface="+mn-ea"/>
                <a:cs typeface="+mn-cs"/>
              </a:rPr>
            </a:br>
            <a:endParaRPr lang="es-ES" dirty="0">
              <a:solidFill>
                <a:schemeClr val="tx2"/>
              </a:solidFill>
              <a:latin typeface="+mn-lt"/>
              <a:ea typeface="+mn-ea"/>
              <a:cs typeface="+mn-cs"/>
            </a:endParaRP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37</a:t>
            </a:fld>
            <a:endParaRPr lang="en-US" noProof="0" dirty="0"/>
          </a:p>
        </p:txBody>
      </p:sp>
      <p:sp>
        <p:nvSpPr>
          <p:cNvPr id="8" name="Marcador de texto 7"/>
          <p:cNvSpPr>
            <a:spLocks noGrp="1"/>
          </p:cNvSpPr>
          <p:nvPr>
            <p:ph type="body" sz="quarter" idx="15"/>
          </p:nvPr>
        </p:nvSpPr>
        <p:spPr>
          <a:xfrm>
            <a:off x="358776" y="886798"/>
            <a:ext cx="8461696" cy="2851596"/>
          </a:xfrm>
        </p:spPr>
        <p:txBody>
          <a:bodyPr/>
          <a:lstStyle/>
          <a:p>
            <a:pPr algn="just"/>
            <a:r>
              <a:rPr lang="es-ES" sz="1400" dirty="0">
                <a:solidFill>
                  <a:schemeClr val="tx1"/>
                </a:solidFill>
              </a:rPr>
              <a:t>Conjunto de elementos físicos y lógicos que efectúa automáticamente las órdenes, supervisión y comprobaciones de las maniobras, inmovilizaciones, liberaciones y demás acciones imprescindibles para el correcto funcionamiento de la totalidad de los elementos de la señalización ferroviaria, estableciendo itinerarios seguros. </a:t>
            </a:r>
          </a:p>
          <a:p>
            <a:pPr algn="just"/>
            <a:endParaRPr lang="es-ES" sz="1400" dirty="0">
              <a:solidFill>
                <a:schemeClr val="tx1"/>
              </a:solidFill>
            </a:endParaRPr>
          </a:p>
          <a:p>
            <a:pPr algn="just"/>
            <a:r>
              <a:rPr lang="es-ES" sz="1400" dirty="0">
                <a:solidFill>
                  <a:schemeClr val="tx1"/>
                </a:solidFill>
              </a:rPr>
              <a:t>Comprueban la relación de dependencia entre la posición de los aparatos (aparatos de vía, agujas, circuitos de vía, barreras de pasos a nivel, etc.) y la indicación de las señales, evitando maniobras incompatibles durante el recorrido de una circulación autorizada.</a:t>
            </a:r>
          </a:p>
          <a:p>
            <a:pPr algn="just"/>
            <a:endParaRPr lang="es-ES" sz="1400" dirty="0">
              <a:solidFill>
                <a:schemeClr val="tx1"/>
              </a:solidFill>
            </a:endParaRPr>
          </a:p>
          <a:p>
            <a:pPr algn="just"/>
            <a:r>
              <a:rPr lang="es-ES" sz="1400" dirty="0">
                <a:solidFill>
                  <a:schemeClr val="tx1"/>
                </a:solidFill>
              </a:rPr>
              <a:t>Principios básicos de funcionamiento:</a:t>
            </a:r>
          </a:p>
          <a:p>
            <a:pPr marL="387450" lvl="4" indent="-171450" algn="just"/>
            <a:r>
              <a:rPr lang="es-ES" sz="1400" dirty="0">
                <a:solidFill>
                  <a:schemeClr val="tx1"/>
                </a:solidFill>
              </a:rPr>
              <a:t>No autorizar movimientos de trenes si los aparatos de vía no están correctamente colocados y el itinerario está libre</a:t>
            </a:r>
          </a:p>
          <a:p>
            <a:pPr marL="387450" lvl="4" indent="-171450" algn="just"/>
            <a:r>
              <a:rPr lang="es-ES" sz="1400" dirty="0">
                <a:solidFill>
                  <a:schemeClr val="tx1"/>
                </a:solidFill>
              </a:rPr>
              <a:t>No permitir el cambio de aparatos de vía mientras las señales de acceso permanezcan abiertas</a:t>
            </a:r>
          </a:p>
          <a:p>
            <a:pPr marL="387450" lvl="4" indent="-171450" algn="just"/>
            <a:r>
              <a:rPr lang="es-ES" sz="1400" dirty="0">
                <a:solidFill>
                  <a:schemeClr val="tx1"/>
                </a:solidFill>
              </a:rPr>
              <a:t>Impedir la autorización simultánea de dos circulaciones que puedan ser peligrosas entre sí</a:t>
            </a:r>
          </a:p>
          <a:p>
            <a:pPr algn="just"/>
            <a:endParaRPr lang="es-ES" dirty="0"/>
          </a:p>
        </p:txBody>
      </p:sp>
    </p:spTree>
    <p:extLst>
      <p:ext uri="{BB962C8B-B14F-4D97-AF65-F5344CB8AC3E}">
        <p14:creationId xmlns:p14="http://schemas.microsoft.com/office/powerpoint/2010/main" val="1579891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12"/>
          <p:cNvSpPr>
            <a:spLocks noChangeArrowheads="1"/>
          </p:cNvSpPr>
          <p:nvPr/>
        </p:nvSpPr>
        <p:spPr bwMode="auto">
          <a:xfrm>
            <a:off x="2574506" y="2604035"/>
            <a:ext cx="6210720" cy="1754612"/>
          </a:xfrm>
          <a:prstGeom prst="rect">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endParaRPr lang="es-ES" dirty="0"/>
          </a:p>
        </p:txBody>
      </p:sp>
      <p:sp>
        <p:nvSpPr>
          <p:cNvPr id="2" name="Título 1"/>
          <p:cNvSpPr>
            <a:spLocks noGrp="1"/>
          </p:cNvSpPr>
          <p:nvPr>
            <p:ph type="title"/>
          </p:nvPr>
        </p:nvSpPr>
        <p:spPr/>
        <p:txBody>
          <a:bodyPr/>
          <a:lstStyle/>
          <a:p>
            <a:r>
              <a:rPr lang="es-ES" dirty="0">
                <a:solidFill>
                  <a:schemeClr val="tx2"/>
                </a:solidFill>
                <a:latin typeface="+mn-lt"/>
                <a:ea typeface="+mn-ea"/>
                <a:cs typeface="+mn-cs"/>
              </a:rPr>
              <a:t>4. Sistema de ATP</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38</a:t>
            </a:fld>
            <a:endParaRPr lang="en-US" noProof="0" dirty="0"/>
          </a:p>
        </p:txBody>
      </p:sp>
      <p:sp>
        <p:nvSpPr>
          <p:cNvPr id="50" name="AutoShape 10"/>
          <p:cNvSpPr>
            <a:spLocks noChangeArrowheads="1"/>
          </p:cNvSpPr>
          <p:nvPr/>
        </p:nvSpPr>
        <p:spPr bwMode="auto">
          <a:xfrm>
            <a:off x="5560370" y="2425020"/>
            <a:ext cx="248066" cy="290746"/>
          </a:xfrm>
          <a:prstGeom prst="downArrow">
            <a:avLst>
              <a:gd name="adj1" fmla="val 50000"/>
              <a:gd name="adj2" fmla="val 44848"/>
            </a:avLst>
          </a:prstGeom>
          <a:solidFill>
            <a:srgbClr val="007EAF"/>
          </a:solidFill>
          <a:ln w="9525" algn="ctr">
            <a:solidFill>
              <a:schemeClr val="tx1"/>
            </a:solidFill>
            <a:miter lim="800000"/>
            <a:headEnd/>
            <a:tailEnd/>
          </a:ln>
          <a:effectLst/>
        </p:spPr>
        <p:txBody>
          <a:bodyPr wrap="none" anchor="ctr"/>
          <a:lstStyle/>
          <a:p>
            <a:endParaRPr lang="es-ES" dirty="0"/>
          </a:p>
        </p:txBody>
      </p:sp>
      <p:sp>
        <p:nvSpPr>
          <p:cNvPr id="44" name="Text Box 4"/>
          <p:cNvSpPr txBox="1">
            <a:spLocks noChangeArrowheads="1"/>
          </p:cNvSpPr>
          <p:nvPr/>
        </p:nvSpPr>
        <p:spPr bwMode="auto">
          <a:xfrm>
            <a:off x="4248446" y="1086397"/>
            <a:ext cx="2825530" cy="553998"/>
          </a:xfrm>
          <a:prstGeom prst="rect">
            <a:avLst/>
          </a:prstGeom>
          <a:solidFill>
            <a:srgbClr val="007EAF"/>
          </a:solidFill>
          <a:ln>
            <a:noFill/>
          </a:ln>
          <a:effectLst/>
        </p:spPr>
        <p:txBody>
          <a:bodyPr>
            <a:spAutoFit/>
          </a:bodyPr>
          <a:lstStyle/>
          <a:p>
            <a:pPr algn="ctr" eaLnBrk="1" hangingPunct="1">
              <a:lnSpc>
                <a:spcPct val="100000"/>
              </a:lnSpc>
              <a:spcBef>
                <a:spcPct val="50000"/>
              </a:spcBef>
            </a:pPr>
            <a:r>
              <a:rPr lang="es-ES" altLang="es-ES" sz="1200" b="1" dirty="0"/>
              <a:t>A.T.P.</a:t>
            </a:r>
          </a:p>
          <a:p>
            <a:pPr algn="ctr" eaLnBrk="1" hangingPunct="1">
              <a:lnSpc>
                <a:spcPct val="100000"/>
              </a:lnSpc>
              <a:spcBef>
                <a:spcPct val="50000"/>
              </a:spcBef>
            </a:pPr>
            <a:r>
              <a:rPr lang="es-ES" altLang="es-ES" sz="1200" b="1" dirty="0"/>
              <a:t>(AUTOMATIC TRAIN PROTECTION)</a:t>
            </a:r>
          </a:p>
        </p:txBody>
      </p:sp>
      <p:sp>
        <p:nvSpPr>
          <p:cNvPr id="49" name="Text Box 8"/>
          <p:cNvSpPr txBox="1">
            <a:spLocks noChangeArrowheads="1"/>
          </p:cNvSpPr>
          <p:nvPr/>
        </p:nvSpPr>
        <p:spPr bwMode="auto">
          <a:xfrm>
            <a:off x="4131472" y="1902193"/>
            <a:ext cx="3203678" cy="492443"/>
          </a:xfrm>
          <a:prstGeom prst="rect">
            <a:avLst/>
          </a:prstGeom>
          <a:solidFill>
            <a:srgbClr val="007EAF"/>
          </a:solidFill>
          <a:ln>
            <a:noFill/>
          </a:ln>
          <a:effectLst/>
        </p:spPr>
        <p:txBody>
          <a:bodyPr wrap="square">
            <a:spAutoFit/>
          </a:bodyPr>
          <a:lstStyle/>
          <a:p>
            <a:pPr algn="ctr" eaLnBrk="1" hangingPunct="1">
              <a:lnSpc>
                <a:spcPct val="100000"/>
              </a:lnSpc>
              <a:spcBef>
                <a:spcPct val="50000"/>
              </a:spcBef>
            </a:pPr>
            <a:r>
              <a:rPr lang="es-ES" altLang="es-ES" sz="1200" b="1" dirty="0"/>
              <a:t>PROTECCIÓN</a:t>
            </a:r>
            <a:r>
              <a:rPr lang="es-ES" altLang="es-ES" sz="1400" b="1" dirty="0">
                <a:latin typeface="Arial" panose="020B0604020202020204" pitchFamily="34" charset="0"/>
              </a:rPr>
              <a:t> </a:t>
            </a:r>
            <a:r>
              <a:rPr lang="es-ES" altLang="es-ES" sz="1200" b="1" dirty="0"/>
              <a:t>SEGURA Y AUTOMÁTICA POR APLICACIÓN DEL FRENADO</a:t>
            </a:r>
          </a:p>
        </p:txBody>
      </p:sp>
      <p:sp>
        <p:nvSpPr>
          <p:cNvPr id="47" name="AutoShape 9"/>
          <p:cNvSpPr>
            <a:spLocks noChangeArrowheads="1"/>
          </p:cNvSpPr>
          <p:nvPr/>
        </p:nvSpPr>
        <p:spPr bwMode="auto">
          <a:xfrm>
            <a:off x="5555328" y="1644041"/>
            <a:ext cx="254116" cy="212336"/>
          </a:xfrm>
          <a:prstGeom prst="downArrow">
            <a:avLst>
              <a:gd name="adj1" fmla="val 50000"/>
              <a:gd name="adj2" fmla="val 54814"/>
            </a:avLst>
          </a:prstGeom>
          <a:solidFill>
            <a:srgbClr val="007EAF"/>
          </a:solidFill>
          <a:ln w="9525" algn="ctr">
            <a:solidFill>
              <a:schemeClr val="tx1"/>
            </a:solidFill>
            <a:miter lim="800000"/>
            <a:headEnd/>
            <a:tailEnd/>
          </a:ln>
          <a:effectLst/>
        </p:spPr>
        <p:txBody>
          <a:bodyPr wrap="none" anchor="ctr"/>
          <a:lstStyle/>
          <a:p>
            <a:endParaRPr lang="es-ES" dirty="0"/>
          </a:p>
        </p:txBody>
      </p:sp>
      <p:pic>
        <p:nvPicPr>
          <p:cNvPr id="53" name="Picture 13" descr="nuevo-2"/>
          <p:cNvPicPr>
            <a:picLocks noChangeAspect="1" noChangeArrowheads="1"/>
          </p:cNvPicPr>
          <p:nvPr/>
        </p:nvPicPr>
        <p:blipFill>
          <a:blip r:embed="rId2">
            <a:extLst>
              <a:ext uri="{28A0092B-C50C-407E-A947-70E740481C1C}">
                <a14:useLocalDpi xmlns:a14="http://schemas.microsoft.com/office/drawing/2010/main" val="0"/>
              </a:ext>
            </a:extLst>
          </a:blip>
          <a:srcRect l="46007" t="16667" r="-633" b="-740"/>
          <a:stretch>
            <a:fillRect/>
          </a:stretch>
        </p:blipFill>
        <p:spPr bwMode="auto">
          <a:xfrm>
            <a:off x="4838689" y="3778610"/>
            <a:ext cx="941843" cy="23512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4" descr="SILUETA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1893" y="3807612"/>
            <a:ext cx="381174" cy="20922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5" descr="SILUET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79962" y="3807612"/>
            <a:ext cx="351931" cy="209228"/>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16"/>
          <p:cNvGrpSpPr>
            <a:grpSpLocks/>
          </p:cNvGrpSpPr>
          <p:nvPr/>
        </p:nvGrpSpPr>
        <p:grpSpPr bwMode="auto">
          <a:xfrm rot="18915347">
            <a:off x="7202987" y="3684354"/>
            <a:ext cx="468905" cy="469208"/>
            <a:chOff x="1549" y="2659"/>
            <a:chExt cx="632" cy="632"/>
          </a:xfrm>
        </p:grpSpPr>
        <p:sp>
          <p:nvSpPr>
            <p:cNvPr id="74" name="Rectangle 17"/>
            <p:cNvSpPr>
              <a:spLocks noChangeArrowheads="1"/>
            </p:cNvSpPr>
            <p:nvPr/>
          </p:nvSpPr>
          <p:spPr bwMode="auto">
            <a:xfrm>
              <a:off x="1549" y="2929"/>
              <a:ext cx="632" cy="73"/>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sp>
          <p:nvSpPr>
            <p:cNvPr id="75" name="Rectangle 18"/>
            <p:cNvSpPr>
              <a:spLocks noChangeArrowheads="1"/>
            </p:cNvSpPr>
            <p:nvPr/>
          </p:nvSpPr>
          <p:spPr bwMode="auto">
            <a:xfrm rot="5400000">
              <a:off x="1558" y="2938"/>
              <a:ext cx="632" cy="73"/>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grpSp>
      <p:grpSp>
        <p:nvGrpSpPr>
          <p:cNvPr id="57" name="Group 19"/>
          <p:cNvGrpSpPr>
            <a:grpSpLocks/>
          </p:cNvGrpSpPr>
          <p:nvPr/>
        </p:nvGrpSpPr>
        <p:grpSpPr bwMode="auto">
          <a:xfrm rot="18915347">
            <a:off x="5037343" y="3685390"/>
            <a:ext cx="542518" cy="469208"/>
            <a:chOff x="1549" y="2659"/>
            <a:chExt cx="632" cy="632"/>
          </a:xfrm>
        </p:grpSpPr>
        <p:sp>
          <p:nvSpPr>
            <p:cNvPr id="72" name="Rectangle 20"/>
            <p:cNvSpPr>
              <a:spLocks noChangeArrowheads="1"/>
            </p:cNvSpPr>
            <p:nvPr/>
          </p:nvSpPr>
          <p:spPr bwMode="auto">
            <a:xfrm>
              <a:off x="1549" y="2929"/>
              <a:ext cx="632" cy="73"/>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sp>
          <p:nvSpPr>
            <p:cNvPr id="73" name="Rectangle 21"/>
            <p:cNvSpPr>
              <a:spLocks noChangeArrowheads="1"/>
            </p:cNvSpPr>
            <p:nvPr/>
          </p:nvSpPr>
          <p:spPr bwMode="auto">
            <a:xfrm rot="5400000">
              <a:off x="1558" y="2938"/>
              <a:ext cx="632" cy="73"/>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grpSp>
      <p:pic>
        <p:nvPicPr>
          <p:cNvPr id="58" name="Picture 22" descr="semaforo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2886" y="3685390"/>
            <a:ext cx="175461" cy="19472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3" descr="caratula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0808" y="3667781"/>
            <a:ext cx="535459" cy="514783"/>
          </a:xfrm>
          <a:prstGeom prst="rect">
            <a:avLst/>
          </a:prstGeom>
          <a:noFill/>
          <a:extLst>
            <a:ext uri="{909E8E84-426E-40DD-AFC4-6F175D3DCCD1}">
              <a14:hiddenFill xmlns:a14="http://schemas.microsoft.com/office/drawing/2010/main">
                <a:solidFill>
                  <a:srgbClr val="FFFFFF"/>
                </a:solidFill>
              </a14:hiddenFill>
            </a:ext>
          </a:extLst>
        </p:spPr>
      </p:pic>
      <p:sp>
        <p:nvSpPr>
          <p:cNvPr id="60" name="Line 24"/>
          <p:cNvSpPr>
            <a:spLocks noChangeShapeType="1"/>
          </p:cNvSpPr>
          <p:nvPr/>
        </p:nvSpPr>
        <p:spPr bwMode="auto">
          <a:xfrm>
            <a:off x="2839715" y="3927762"/>
            <a:ext cx="197646" cy="46610"/>
          </a:xfrm>
          <a:prstGeom prst="line">
            <a:avLst/>
          </a:prstGeom>
          <a:noFill/>
          <a:ln w="254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grpSp>
        <p:nvGrpSpPr>
          <p:cNvPr id="61" name="Group 25"/>
          <p:cNvGrpSpPr>
            <a:grpSpLocks/>
          </p:cNvGrpSpPr>
          <p:nvPr/>
        </p:nvGrpSpPr>
        <p:grpSpPr bwMode="auto">
          <a:xfrm rot="18915347">
            <a:off x="2610808" y="3692640"/>
            <a:ext cx="542518" cy="469208"/>
            <a:chOff x="1549" y="2659"/>
            <a:chExt cx="632" cy="632"/>
          </a:xfrm>
        </p:grpSpPr>
        <p:sp>
          <p:nvSpPr>
            <p:cNvPr id="70" name="Rectangle 26"/>
            <p:cNvSpPr>
              <a:spLocks noChangeArrowheads="1"/>
            </p:cNvSpPr>
            <p:nvPr/>
          </p:nvSpPr>
          <p:spPr bwMode="auto">
            <a:xfrm>
              <a:off x="1549" y="2929"/>
              <a:ext cx="632" cy="73"/>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sp>
          <p:nvSpPr>
            <p:cNvPr id="71" name="Rectangle 27"/>
            <p:cNvSpPr>
              <a:spLocks noChangeArrowheads="1"/>
            </p:cNvSpPr>
            <p:nvPr/>
          </p:nvSpPr>
          <p:spPr bwMode="auto">
            <a:xfrm rot="5400000">
              <a:off x="1558" y="2938"/>
              <a:ext cx="632" cy="73"/>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grpSp>
      <p:pic>
        <p:nvPicPr>
          <p:cNvPr id="62" name="Picture 28" descr="tir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7848" y="2686898"/>
            <a:ext cx="732097" cy="619397"/>
          </a:xfrm>
          <a:prstGeom prst="rect">
            <a:avLst/>
          </a:prstGeom>
          <a:noFill/>
          <a:extLst>
            <a:ext uri="{909E8E84-426E-40DD-AFC4-6F175D3DCCD1}">
              <a14:hiddenFill xmlns:a14="http://schemas.microsoft.com/office/drawing/2010/main">
                <a:solidFill>
                  <a:srgbClr val="FFFFFF"/>
                </a:solidFill>
              </a14:hiddenFill>
            </a:ext>
          </a:extLst>
        </p:spPr>
      </p:pic>
      <p:sp>
        <p:nvSpPr>
          <p:cNvPr id="63" name="Text Box 29"/>
          <p:cNvSpPr txBox="1">
            <a:spLocks noChangeArrowheads="1"/>
          </p:cNvSpPr>
          <p:nvPr/>
        </p:nvSpPr>
        <p:spPr bwMode="auto">
          <a:xfrm>
            <a:off x="7859454" y="3732000"/>
            <a:ext cx="914617" cy="602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lnSpc>
                <a:spcPct val="100000"/>
              </a:lnSpc>
              <a:spcBef>
                <a:spcPct val="50000"/>
              </a:spcBef>
            </a:pPr>
            <a:r>
              <a:rPr lang="es-ES" altLang="es-ES" sz="800" dirty="0">
                <a:solidFill>
                  <a:schemeClr val="accent4"/>
                </a:solidFill>
              </a:rPr>
              <a:t>IMPEDIR ALCANCES ENTRE TRENES</a:t>
            </a:r>
          </a:p>
        </p:txBody>
      </p:sp>
      <p:sp>
        <p:nvSpPr>
          <p:cNvPr id="64" name="Text Box 30"/>
          <p:cNvSpPr txBox="1">
            <a:spLocks noChangeArrowheads="1"/>
          </p:cNvSpPr>
          <p:nvPr/>
        </p:nvSpPr>
        <p:spPr bwMode="auto">
          <a:xfrm>
            <a:off x="5793641" y="3741323"/>
            <a:ext cx="10981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fr-FR"/>
            </a:defPPr>
            <a:lvl1pPr>
              <a:lnSpc>
                <a:spcPct val="100000"/>
              </a:lnSpc>
              <a:spcBef>
                <a:spcPct val="50000"/>
              </a:spcBef>
              <a:defRPr sz="1200">
                <a:solidFill>
                  <a:schemeClr val="accent4"/>
                </a:solidFill>
              </a:defRPr>
            </a:lvl1pPr>
          </a:lstStyle>
          <a:p>
            <a:r>
              <a:rPr lang="es-ES" altLang="es-ES" sz="800" dirty="0"/>
              <a:t>IMPEDIR AL TREN QUE REBASE UNA SEÑAL EN ROJO</a:t>
            </a:r>
          </a:p>
        </p:txBody>
      </p:sp>
      <p:sp>
        <p:nvSpPr>
          <p:cNvPr id="65" name="Text Box 31"/>
          <p:cNvSpPr txBox="1">
            <a:spLocks noChangeArrowheads="1"/>
          </p:cNvSpPr>
          <p:nvPr/>
        </p:nvSpPr>
        <p:spPr bwMode="auto">
          <a:xfrm>
            <a:off x="3180554" y="3667781"/>
            <a:ext cx="164671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lnSpc>
                <a:spcPct val="100000"/>
              </a:lnSpc>
              <a:spcBef>
                <a:spcPct val="50000"/>
              </a:spcBef>
            </a:pPr>
            <a:r>
              <a:rPr lang="es-ES" altLang="es-ES" sz="800" dirty="0">
                <a:solidFill>
                  <a:schemeClr val="accent4"/>
                </a:solidFill>
              </a:rPr>
              <a:t>DETENER</a:t>
            </a:r>
            <a:r>
              <a:rPr lang="es-ES" altLang="es-ES" sz="500" b="0" dirty="0">
                <a:solidFill>
                  <a:schemeClr val="tx1"/>
                </a:solidFill>
                <a:latin typeface="Arial Black" panose="020B0A04020102020204" pitchFamily="34" charset="0"/>
              </a:rPr>
              <a:t> </a:t>
            </a:r>
            <a:r>
              <a:rPr lang="es-ES" altLang="es-ES" sz="800" dirty="0">
                <a:solidFill>
                  <a:schemeClr val="accent4"/>
                </a:solidFill>
              </a:rPr>
              <a:t>AL TREN QUE REBASE LA VELOCIDAD O DISTANCIA DE SEGURIDAD PERMITIDA</a:t>
            </a:r>
          </a:p>
        </p:txBody>
      </p:sp>
      <p:sp>
        <p:nvSpPr>
          <p:cNvPr id="66" name="Text Box 32"/>
          <p:cNvSpPr txBox="1">
            <a:spLocks noChangeArrowheads="1"/>
          </p:cNvSpPr>
          <p:nvPr/>
        </p:nvSpPr>
        <p:spPr bwMode="auto">
          <a:xfrm>
            <a:off x="4309958" y="2841229"/>
            <a:ext cx="1554949" cy="36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lnSpc>
                <a:spcPct val="100000"/>
              </a:lnSpc>
              <a:spcBef>
                <a:spcPct val="50000"/>
              </a:spcBef>
            </a:pPr>
            <a:r>
              <a:rPr lang="es-ES" altLang="es-ES" sz="1600" b="1" dirty="0">
                <a:solidFill>
                  <a:schemeClr val="accent4"/>
                </a:solidFill>
              </a:rPr>
              <a:t>ELIMINAR EL ERROR HUMANO</a:t>
            </a:r>
          </a:p>
        </p:txBody>
      </p:sp>
      <p:grpSp>
        <p:nvGrpSpPr>
          <p:cNvPr id="67" name="Group 33"/>
          <p:cNvGrpSpPr>
            <a:grpSpLocks/>
          </p:cNvGrpSpPr>
          <p:nvPr/>
        </p:nvGrpSpPr>
        <p:grpSpPr bwMode="auto">
          <a:xfrm rot="18915347">
            <a:off x="6041376" y="2668254"/>
            <a:ext cx="503191" cy="686722"/>
            <a:chOff x="1549" y="2659"/>
            <a:chExt cx="632" cy="632"/>
          </a:xfrm>
        </p:grpSpPr>
        <p:sp>
          <p:nvSpPr>
            <p:cNvPr id="68" name="Rectangle 34"/>
            <p:cNvSpPr>
              <a:spLocks noChangeArrowheads="1"/>
            </p:cNvSpPr>
            <p:nvPr/>
          </p:nvSpPr>
          <p:spPr bwMode="auto">
            <a:xfrm>
              <a:off x="1549" y="2929"/>
              <a:ext cx="632" cy="73"/>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sp>
          <p:nvSpPr>
            <p:cNvPr id="69" name="Rectangle 35"/>
            <p:cNvSpPr>
              <a:spLocks noChangeArrowheads="1"/>
            </p:cNvSpPr>
            <p:nvPr/>
          </p:nvSpPr>
          <p:spPr bwMode="auto">
            <a:xfrm rot="5400000">
              <a:off x="1558" y="2938"/>
              <a:ext cx="632" cy="73"/>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grpSp>
      <p:sp>
        <p:nvSpPr>
          <p:cNvPr id="83" name="Rectángulo 82"/>
          <p:cNvSpPr/>
          <p:nvPr/>
        </p:nvSpPr>
        <p:spPr>
          <a:xfrm>
            <a:off x="376969" y="976019"/>
            <a:ext cx="3194820" cy="1384995"/>
          </a:xfrm>
          <a:prstGeom prst="rect">
            <a:avLst/>
          </a:prstGeom>
        </p:spPr>
        <p:txBody>
          <a:bodyPr wrap="square">
            <a:spAutoFit/>
          </a:bodyPr>
          <a:lstStyle/>
          <a:p>
            <a:pPr algn="just"/>
            <a:r>
              <a:rPr lang="es-ES" sz="1400" dirty="0"/>
              <a:t>Es un sistema de seguridad que supervisa la conducción en trenes, que aplica freno de emergencia o impide otras acciones cuando no se cumplen algunas condiciones de seguridad.</a:t>
            </a:r>
          </a:p>
        </p:txBody>
      </p:sp>
    </p:spTree>
    <p:extLst>
      <p:ext uri="{BB962C8B-B14F-4D97-AF65-F5344CB8AC3E}">
        <p14:creationId xmlns:p14="http://schemas.microsoft.com/office/powerpoint/2010/main" val="3372354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Sistemas de señalización usados en la actualidad</a:t>
            </a:r>
            <a:br>
              <a:rPr lang="es-ES" dirty="0">
                <a:solidFill>
                  <a:schemeClr val="tx2"/>
                </a:solidFill>
                <a:latin typeface="+mn-lt"/>
                <a:ea typeface="+mn-ea"/>
                <a:cs typeface="+mn-cs"/>
              </a:rPr>
            </a:br>
            <a:endParaRPr lang="es-ES" dirty="0">
              <a:solidFill>
                <a:schemeClr val="tx2"/>
              </a:solidFill>
              <a:latin typeface="+mn-lt"/>
              <a:ea typeface="+mn-ea"/>
              <a:cs typeface="+mn-cs"/>
            </a:endParaRP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39</a:t>
            </a:fld>
            <a:endParaRPr lang="en-US" noProof="0" dirty="0"/>
          </a:p>
        </p:txBody>
      </p:sp>
      <p:grpSp>
        <p:nvGrpSpPr>
          <p:cNvPr id="9" name="Group 2"/>
          <p:cNvGrpSpPr>
            <a:grpSpLocks/>
          </p:cNvGrpSpPr>
          <p:nvPr/>
        </p:nvGrpSpPr>
        <p:grpSpPr bwMode="auto">
          <a:xfrm>
            <a:off x="1115617" y="1141628"/>
            <a:ext cx="6912768" cy="3375595"/>
            <a:chOff x="0" y="237"/>
            <a:chExt cx="5760" cy="4083"/>
          </a:xfrm>
          <a:solidFill>
            <a:srgbClr val="007EAF"/>
          </a:solidFill>
        </p:grpSpPr>
        <p:sp>
          <p:nvSpPr>
            <p:cNvPr id="10" name="Rectangle 3"/>
            <p:cNvSpPr>
              <a:spLocks noChangeArrowheads="1"/>
            </p:cNvSpPr>
            <p:nvPr/>
          </p:nvSpPr>
          <p:spPr bwMode="auto">
            <a:xfrm>
              <a:off x="2880" y="237"/>
              <a:ext cx="2880" cy="4083"/>
            </a:xfrm>
            <a:prstGeom prst="rect">
              <a:avLst/>
            </a:prstGeom>
            <a:grpFill/>
            <a:ln w="9525">
              <a:solidFill>
                <a:srgbClr val="007EA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sp>
          <p:nvSpPr>
            <p:cNvPr id="11" name="Rectangle 4"/>
            <p:cNvSpPr>
              <a:spLocks noChangeArrowheads="1"/>
            </p:cNvSpPr>
            <p:nvPr/>
          </p:nvSpPr>
          <p:spPr bwMode="auto">
            <a:xfrm>
              <a:off x="0" y="237"/>
              <a:ext cx="2880" cy="4083"/>
            </a:xfrm>
            <a:prstGeom prst="rect">
              <a:avLst/>
            </a:prstGeom>
            <a:grpFill/>
            <a:ln w="9525">
              <a:solidFill>
                <a:srgbClr val="007EA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grpSp>
      <p:sp>
        <p:nvSpPr>
          <p:cNvPr id="12" name="AutoShape 5"/>
          <p:cNvSpPr>
            <a:spLocks noChangeArrowheads="1"/>
          </p:cNvSpPr>
          <p:nvPr/>
        </p:nvSpPr>
        <p:spPr bwMode="auto">
          <a:xfrm>
            <a:off x="4996736" y="3555480"/>
            <a:ext cx="2631485" cy="833089"/>
          </a:xfrm>
          <a:prstGeom prst="roundRect">
            <a:avLst>
              <a:gd name="adj" fmla="val 16667"/>
            </a:avLst>
          </a:prstGeom>
          <a:solidFill>
            <a:srgbClr val="FFCC99">
              <a:alpha val="7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dirty="0"/>
          </a:p>
        </p:txBody>
      </p:sp>
      <p:sp>
        <p:nvSpPr>
          <p:cNvPr id="13" name="AutoShape 6"/>
          <p:cNvSpPr>
            <a:spLocks noChangeArrowheads="1"/>
          </p:cNvSpPr>
          <p:nvPr/>
        </p:nvSpPr>
        <p:spPr bwMode="auto">
          <a:xfrm>
            <a:off x="1332080" y="1562853"/>
            <a:ext cx="3046860" cy="637687"/>
          </a:xfrm>
          <a:prstGeom prst="roundRect">
            <a:avLst>
              <a:gd name="adj" fmla="val 16667"/>
            </a:avLst>
          </a:prstGeom>
          <a:solidFill>
            <a:srgbClr val="FFFF99">
              <a:alpha val="8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dirty="0"/>
          </a:p>
        </p:txBody>
      </p:sp>
      <p:grpSp>
        <p:nvGrpSpPr>
          <p:cNvPr id="14" name="Group 7"/>
          <p:cNvGrpSpPr>
            <a:grpSpLocks/>
          </p:cNvGrpSpPr>
          <p:nvPr/>
        </p:nvGrpSpPr>
        <p:grpSpPr bwMode="auto">
          <a:xfrm>
            <a:off x="1514611" y="1163859"/>
            <a:ext cx="6372196" cy="375593"/>
            <a:chOff x="507" y="466"/>
            <a:chExt cx="5446" cy="321"/>
          </a:xfrm>
        </p:grpSpPr>
        <p:sp>
          <p:nvSpPr>
            <p:cNvPr id="15" name="Text Box 8"/>
            <p:cNvSpPr txBox="1">
              <a:spLocks noChangeArrowheads="1"/>
            </p:cNvSpPr>
            <p:nvPr/>
          </p:nvSpPr>
          <p:spPr bwMode="auto">
            <a:xfrm>
              <a:off x="507" y="466"/>
              <a:ext cx="2280"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00000"/>
                </a:lnSpc>
                <a:spcBef>
                  <a:spcPct val="50000"/>
                </a:spcBef>
              </a:pPr>
              <a:r>
                <a:rPr lang="es-ES" altLang="es-ES" b="1" dirty="0"/>
                <a:t>FERROCARRILES</a:t>
              </a:r>
            </a:p>
          </p:txBody>
        </p:sp>
        <p:sp>
          <p:nvSpPr>
            <p:cNvPr id="16" name="Text Box 9"/>
            <p:cNvSpPr txBox="1">
              <a:spLocks noChangeArrowheads="1"/>
            </p:cNvSpPr>
            <p:nvPr/>
          </p:nvSpPr>
          <p:spPr bwMode="auto">
            <a:xfrm>
              <a:off x="3201" y="471"/>
              <a:ext cx="2752"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00000"/>
                </a:lnSpc>
                <a:spcBef>
                  <a:spcPct val="50000"/>
                </a:spcBef>
              </a:pPr>
              <a:r>
                <a:rPr lang="es-ES" altLang="es-ES" b="1" dirty="0"/>
                <a:t>TRANSPORTE</a:t>
              </a:r>
              <a:r>
                <a:rPr lang="es-ES" altLang="es-ES" b="1" dirty="0">
                  <a:latin typeface="Arial" panose="020B0604020202020204" pitchFamily="34" charset="0"/>
                </a:rPr>
                <a:t> </a:t>
              </a:r>
              <a:r>
                <a:rPr lang="es-ES" altLang="es-ES" b="1" dirty="0"/>
                <a:t>URBANO</a:t>
              </a:r>
            </a:p>
          </p:txBody>
        </p:sp>
      </p:grpSp>
      <p:sp>
        <p:nvSpPr>
          <p:cNvPr id="17" name="Rectangle 10"/>
          <p:cNvSpPr>
            <a:spLocks noChangeArrowheads="1"/>
          </p:cNvSpPr>
          <p:nvPr/>
        </p:nvSpPr>
        <p:spPr bwMode="auto">
          <a:xfrm>
            <a:off x="1387073" y="1581574"/>
            <a:ext cx="8976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200" dirty="0"/>
              <a:t>PROGRAMA</a:t>
            </a:r>
            <a:endParaRPr lang="es-ES" altLang="es-ES" sz="1100" dirty="0"/>
          </a:p>
        </p:txBody>
      </p:sp>
      <p:sp>
        <p:nvSpPr>
          <p:cNvPr id="18" name="Rectangle 11"/>
          <p:cNvSpPr>
            <a:spLocks noChangeArrowheads="1"/>
          </p:cNvSpPr>
          <p:nvPr/>
        </p:nvSpPr>
        <p:spPr bwMode="auto">
          <a:xfrm>
            <a:off x="1935836" y="1803887"/>
            <a:ext cx="195290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200" dirty="0"/>
              <a:t>*</a:t>
            </a:r>
            <a:r>
              <a:rPr lang="es-ES" altLang="es-ES" sz="1400" dirty="0">
                <a:latin typeface="Arial" panose="020B0604020202020204" pitchFamily="34" charset="0"/>
              </a:rPr>
              <a:t> </a:t>
            </a:r>
            <a:r>
              <a:rPr lang="es-ES" altLang="es-ES" sz="1200" dirty="0"/>
              <a:t>ERTMS/ETCS desde 1992</a:t>
            </a:r>
          </a:p>
        </p:txBody>
      </p:sp>
      <p:sp>
        <p:nvSpPr>
          <p:cNvPr id="19" name="AutoShape 12"/>
          <p:cNvSpPr>
            <a:spLocks noChangeArrowheads="1"/>
          </p:cNvSpPr>
          <p:nvPr/>
        </p:nvSpPr>
        <p:spPr bwMode="auto">
          <a:xfrm>
            <a:off x="4760382" y="1579234"/>
            <a:ext cx="3048030" cy="637687"/>
          </a:xfrm>
          <a:prstGeom prst="roundRect">
            <a:avLst>
              <a:gd name="adj" fmla="val 16667"/>
            </a:avLst>
          </a:prstGeom>
          <a:solidFill>
            <a:srgbClr val="FFFF99">
              <a:alpha val="8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dirty="0"/>
          </a:p>
        </p:txBody>
      </p:sp>
      <p:sp>
        <p:nvSpPr>
          <p:cNvPr id="20" name="Rectangle 13"/>
          <p:cNvSpPr>
            <a:spLocks noChangeArrowheads="1"/>
          </p:cNvSpPr>
          <p:nvPr/>
        </p:nvSpPr>
        <p:spPr bwMode="auto">
          <a:xfrm>
            <a:off x="4839947" y="1613165"/>
            <a:ext cx="89768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PROGRAMA</a:t>
            </a:r>
          </a:p>
        </p:txBody>
      </p:sp>
      <p:sp>
        <p:nvSpPr>
          <p:cNvPr id="21" name="Rectangle 14"/>
          <p:cNvSpPr>
            <a:spLocks noChangeArrowheads="1"/>
          </p:cNvSpPr>
          <p:nvPr/>
        </p:nvSpPr>
        <p:spPr bwMode="auto">
          <a:xfrm>
            <a:off x="5379349" y="1800376"/>
            <a:ext cx="156292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200" dirty="0">
                <a:solidFill>
                  <a:schemeClr val="accent4"/>
                </a:solidFill>
              </a:rPr>
              <a:t> </a:t>
            </a:r>
            <a:r>
              <a:rPr lang="es-ES" altLang="es-ES" sz="1200" dirty="0"/>
              <a:t>* UGTMS 2001 - 2004</a:t>
            </a:r>
          </a:p>
        </p:txBody>
      </p:sp>
      <p:sp>
        <p:nvSpPr>
          <p:cNvPr id="22" name="Rectangle 15"/>
          <p:cNvSpPr>
            <a:spLocks noChangeArrowheads="1"/>
          </p:cNvSpPr>
          <p:nvPr/>
        </p:nvSpPr>
        <p:spPr bwMode="auto">
          <a:xfrm>
            <a:off x="5379349" y="1980567"/>
            <a:ext cx="16959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200" dirty="0">
                <a:solidFill>
                  <a:schemeClr val="accent4"/>
                </a:solidFill>
              </a:rPr>
              <a:t> </a:t>
            </a:r>
            <a:r>
              <a:rPr lang="es-ES" altLang="es-ES" sz="1200" dirty="0"/>
              <a:t>* Modurban 2005 - 2008</a:t>
            </a:r>
          </a:p>
        </p:txBody>
      </p:sp>
      <p:sp>
        <p:nvSpPr>
          <p:cNvPr id="23" name="AutoShape 16"/>
          <p:cNvSpPr>
            <a:spLocks noChangeArrowheads="1"/>
          </p:cNvSpPr>
          <p:nvPr/>
        </p:nvSpPr>
        <p:spPr bwMode="auto">
          <a:xfrm>
            <a:off x="1924135" y="2236813"/>
            <a:ext cx="2185689" cy="1283565"/>
          </a:xfrm>
          <a:prstGeom prst="roundRect">
            <a:avLst>
              <a:gd name="adj" fmla="val 16667"/>
            </a:avLst>
          </a:prstGeom>
          <a:solidFill>
            <a:srgbClr val="CCFFCC">
              <a:alpha val="7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dirty="0"/>
          </a:p>
        </p:txBody>
      </p:sp>
      <p:grpSp>
        <p:nvGrpSpPr>
          <p:cNvPr id="24" name="Group 17"/>
          <p:cNvGrpSpPr>
            <a:grpSpLocks/>
          </p:cNvGrpSpPr>
          <p:nvPr/>
        </p:nvGrpSpPr>
        <p:grpSpPr bwMode="auto">
          <a:xfrm>
            <a:off x="2063373" y="2322226"/>
            <a:ext cx="1777139" cy="1137307"/>
            <a:chOff x="657" y="1234"/>
            <a:chExt cx="1402" cy="972"/>
          </a:xfrm>
        </p:grpSpPr>
        <p:grpSp>
          <p:nvGrpSpPr>
            <p:cNvPr id="25" name="Group 18"/>
            <p:cNvGrpSpPr>
              <a:grpSpLocks/>
            </p:cNvGrpSpPr>
            <p:nvPr/>
          </p:nvGrpSpPr>
          <p:grpSpPr bwMode="auto">
            <a:xfrm>
              <a:off x="761" y="1422"/>
              <a:ext cx="1298" cy="784"/>
              <a:chOff x="761" y="1494"/>
              <a:chExt cx="1298" cy="784"/>
            </a:xfrm>
          </p:grpSpPr>
          <p:sp>
            <p:nvSpPr>
              <p:cNvPr id="27" name="Rectangle 19"/>
              <p:cNvSpPr>
                <a:spLocks noChangeArrowheads="1"/>
              </p:cNvSpPr>
              <p:nvPr/>
            </p:nvSpPr>
            <p:spPr bwMode="auto">
              <a:xfrm>
                <a:off x="761" y="1494"/>
                <a:ext cx="78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200" dirty="0"/>
                  <a:t>- Interoperable</a:t>
                </a:r>
              </a:p>
            </p:txBody>
          </p:sp>
          <p:sp>
            <p:nvSpPr>
              <p:cNvPr id="28" name="Rectangle 20"/>
              <p:cNvSpPr>
                <a:spLocks noChangeArrowheads="1"/>
              </p:cNvSpPr>
              <p:nvPr/>
            </p:nvSpPr>
            <p:spPr bwMode="auto">
              <a:xfrm>
                <a:off x="761" y="1651"/>
                <a:ext cx="86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 Intercambiable</a:t>
                </a:r>
              </a:p>
            </p:txBody>
          </p:sp>
          <p:sp>
            <p:nvSpPr>
              <p:cNvPr id="29" name="Rectangle 21"/>
              <p:cNvSpPr>
                <a:spLocks noChangeArrowheads="1"/>
              </p:cNvSpPr>
              <p:nvPr/>
            </p:nvSpPr>
            <p:spPr bwMode="auto">
              <a:xfrm>
                <a:off x="761" y="1807"/>
                <a:ext cx="948"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 Mercado abierto</a:t>
                </a:r>
              </a:p>
            </p:txBody>
          </p:sp>
          <p:sp>
            <p:nvSpPr>
              <p:cNvPr id="30" name="Rectangle 22"/>
              <p:cNvSpPr>
                <a:spLocks noChangeArrowheads="1"/>
              </p:cNvSpPr>
              <p:nvPr/>
            </p:nvSpPr>
            <p:spPr bwMode="auto">
              <a:xfrm>
                <a:off x="761" y="1964"/>
                <a:ext cx="1258"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 Mayores prestaciones</a:t>
                </a:r>
              </a:p>
            </p:txBody>
          </p:sp>
          <p:sp>
            <p:nvSpPr>
              <p:cNvPr id="31" name="Rectangle 23"/>
              <p:cNvSpPr>
                <a:spLocks noChangeArrowheads="1"/>
              </p:cNvSpPr>
              <p:nvPr/>
            </p:nvSpPr>
            <p:spPr bwMode="auto">
              <a:xfrm>
                <a:off x="761" y="2120"/>
                <a:ext cx="1298"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 Mejora calidad - precio</a:t>
                </a:r>
              </a:p>
            </p:txBody>
          </p:sp>
        </p:grpSp>
        <p:sp>
          <p:nvSpPr>
            <p:cNvPr id="26" name="Rectangle 24"/>
            <p:cNvSpPr>
              <a:spLocks noChangeArrowheads="1"/>
            </p:cNvSpPr>
            <p:nvPr/>
          </p:nvSpPr>
          <p:spPr bwMode="auto">
            <a:xfrm>
              <a:off x="657" y="1234"/>
              <a:ext cx="720"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200" dirty="0"/>
                <a:t>OBJETIVOS</a:t>
              </a:r>
              <a:r>
                <a:rPr lang="es-ES" altLang="es-ES" sz="1300" dirty="0">
                  <a:latin typeface="Arial" panose="020B0604020202020204" pitchFamily="34" charset="0"/>
                </a:rPr>
                <a:t> </a:t>
              </a:r>
              <a:endParaRPr lang="es-ES" altLang="es-ES" sz="2400" b="0" dirty="0">
                <a:latin typeface="Times New Roman" panose="02020603050405020304" pitchFamily="18" charset="0"/>
              </a:endParaRPr>
            </a:p>
          </p:txBody>
        </p:sp>
      </p:grpSp>
      <p:sp>
        <p:nvSpPr>
          <p:cNvPr id="32" name="AutoShape 25"/>
          <p:cNvSpPr>
            <a:spLocks noChangeArrowheads="1"/>
          </p:cNvSpPr>
          <p:nvPr/>
        </p:nvSpPr>
        <p:spPr bwMode="auto">
          <a:xfrm>
            <a:off x="5361798" y="2246173"/>
            <a:ext cx="2266423" cy="1283565"/>
          </a:xfrm>
          <a:prstGeom prst="roundRect">
            <a:avLst>
              <a:gd name="adj" fmla="val 16667"/>
            </a:avLst>
          </a:prstGeom>
          <a:solidFill>
            <a:srgbClr val="CCFFCC">
              <a:alpha val="7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s-ES" dirty="0"/>
          </a:p>
        </p:txBody>
      </p:sp>
      <p:grpSp>
        <p:nvGrpSpPr>
          <p:cNvPr id="33" name="Group 26"/>
          <p:cNvGrpSpPr>
            <a:grpSpLocks/>
          </p:cNvGrpSpPr>
          <p:nvPr/>
        </p:nvGrpSpPr>
        <p:grpSpPr bwMode="auto">
          <a:xfrm>
            <a:off x="5388391" y="2323398"/>
            <a:ext cx="2207339" cy="1104545"/>
            <a:chOff x="3628" y="1497"/>
            <a:chExt cx="1741" cy="944"/>
          </a:xfrm>
        </p:grpSpPr>
        <p:sp>
          <p:nvSpPr>
            <p:cNvPr id="34" name="Rectangle 27"/>
            <p:cNvSpPr>
              <a:spLocks noChangeArrowheads="1"/>
            </p:cNvSpPr>
            <p:nvPr/>
          </p:nvSpPr>
          <p:spPr bwMode="auto">
            <a:xfrm>
              <a:off x="3628" y="1661"/>
              <a:ext cx="86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 Intercambiable</a:t>
              </a:r>
            </a:p>
          </p:txBody>
        </p:sp>
        <p:sp>
          <p:nvSpPr>
            <p:cNvPr id="35" name="Rectangle 28"/>
            <p:cNvSpPr>
              <a:spLocks noChangeArrowheads="1"/>
            </p:cNvSpPr>
            <p:nvPr/>
          </p:nvSpPr>
          <p:spPr bwMode="auto">
            <a:xfrm>
              <a:off x="3628" y="1818"/>
              <a:ext cx="948"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 Mercado abierto</a:t>
              </a:r>
            </a:p>
          </p:txBody>
        </p:sp>
        <p:sp>
          <p:nvSpPr>
            <p:cNvPr id="36" name="Rectangle 29"/>
            <p:cNvSpPr>
              <a:spLocks noChangeArrowheads="1"/>
            </p:cNvSpPr>
            <p:nvPr/>
          </p:nvSpPr>
          <p:spPr bwMode="auto">
            <a:xfrm>
              <a:off x="3628" y="1970"/>
              <a:ext cx="1258"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 Mayores prestaciones</a:t>
              </a:r>
            </a:p>
          </p:txBody>
        </p:sp>
        <p:sp>
          <p:nvSpPr>
            <p:cNvPr id="37" name="Rectangle 30"/>
            <p:cNvSpPr>
              <a:spLocks noChangeArrowheads="1"/>
            </p:cNvSpPr>
            <p:nvPr/>
          </p:nvSpPr>
          <p:spPr bwMode="auto">
            <a:xfrm>
              <a:off x="3628" y="2127"/>
              <a:ext cx="129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 Mejora calidad - precio</a:t>
              </a:r>
            </a:p>
          </p:txBody>
        </p:sp>
        <p:sp>
          <p:nvSpPr>
            <p:cNvPr id="38" name="Rectangle 31"/>
            <p:cNvSpPr>
              <a:spLocks noChangeArrowheads="1"/>
            </p:cNvSpPr>
            <p:nvPr/>
          </p:nvSpPr>
          <p:spPr bwMode="auto">
            <a:xfrm>
              <a:off x="3628" y="2283"/>
              <a:ext cx="1741"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 Mejoras informaciones viajeros</a:t>
              </a:r>
            </a:p>
          </p:txBody>
        </p:sp>
        <p:sp>
          <p:nvSpPr>
            <p:cNvPr id="39" name="Rectangle 32"/>
            <p:cNvSpPr>
              <a:spLocks noChangeArrowheads="1"/>
            </p:cNvSpPr>
            <p:nvPr/>
          </p:nvSpPr>
          <p:spPr bwMode="auto">
            <a:xfrm>
              <a:off x="3703" y="1497"/>
              <a:ext cx="717"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200" dirty="0"/>
                <a:t>OBJETIVOS </a:t>
              </a:r>
            </a:p>
          </p:txBody>
        </p:sp>
      </p:grpSp>
      <p:sp>
        <p:nvSpPr>
          <p:cNvPr id="40" name="AutoShape 33"/>
          <p:cNvSpPr>
            <a:spLocks noChangeArrowheads="1"/>
          </p:cNvSpPr>
          <p:nvPr/>
        </p:nvSpPr>
        <p:spPr bwMode="auto">
          <a:xfrm>
            <a:off x="1502910" y="3555480"/>
            <a:ext cx="2631485" cy="833089"/>
          </a:xfrm>
          <a:prstGeom prst="roundRect">
            <a:avLst>
              <a:gd name="adj" fmla="val 16667"/>
            </a:avLst>
          </a:prstGeom>
          <a:solidFill>
            <a:srgbClr val="FFCC99">
              <a:alpha val="70000"/>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s-ES" dirty="0"/>
          </a:p>
        </p:txBody>
      </p:sp>
      <p:grpSp>
        <p:nvGrpSpPr>
          <p:cNvPr id="41" name="Group 34"/>
          <p:cNvGrpSpPr>
            <a:grpSpLocks/>
          </p:cNvGrpSpPr>
          <p:nvPr/>
        </p:nvGrpSpPr>
        <p:grpSpPr bwMode="auto">
          <a:xfrm>
            <a:off x="1576624" y="3616323"/>
            <a:ext cx="2304123" cy="645878"/>
            <a:chOff x="424" y="2613"/>
            <a:chExt cx="1978" cy="552"/>
          </a:xfrm>
        </p:grpSpPr>
        <p:sp>
          <p:nvSpPr>
            <p:cNvPr id="42" name="Rectangle 35"/>
            <p:cNvSpPr>
              <a:spLocks noChangeArrowheads="1"/>
            </p:cNvSpPr>
            <p:nvPr/>
          </p:nvSpPr>
          <p:spPr bwMode="auto">
            <a:xfrm>
              <a:off x="424" y="2613"/>
              <a:ext cx="669"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200" dirty="0"/>
                <a:t>SISTEMAS</a:t>
              </a:r>
            </a:p>
          </p:txBody>
        </p:sp>
        <p:grpSp>
          <p:nvGrpSpPr>
            <p:cNvPr id="43" name="Group 36"/>
            <p:cNvGrpSpPr>
              <a:grpSpLocks/>
            </p:cNvGrpSpPr>
            <p:nvPr/>
          </p:nvGrpSpPr>
          <p:grpSpPr bwMode="auto">
            <a:xfrm>
              <a:off x="564" y="2836"/>
              <a:ext cx="1838" cy="329"/>
              <a:chOff x="552" y="2755"/>
              <a:chExt cx="1838" cy="329"/>
            </a:xfrm>
          </p:grpSpPr>
          <p:sp>
            <p:nvSpPr>
              <p:cNvPr id="44" name="Rectangle 37"/>
              <p:cNvSpPr>
                <a:spLocks noChangeArrowheads="1"/>
              </p:cNvSpPr>
              <p:nvPr/>
            </p:nvSpPr>
            <p:spPr bwMode="auto">
              <a:xfrm>
                <a:off x="552" y="2755"/>
                <a:ext cx="1838"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100" dirty="0"/>
                  <a:t>- ERTMS Nivel 1, Nivel 2 y Nivel 3</a:t>
                </a:r>
              </a:p>
            </p:txBody>
          </p:sp>
          <p:sp>
            <p:nvSpPr>
              <p:cNvPr id="45" name="Rectangle 38"/>
              <p:cNvSpPr>
                <a:spLocks noChangeArrowheads="1"/>
              </p:cNvSpPr>
              <p:nvPr/>
            </p:nvSpPr>
            <p:spPr bwMode="auto">
              <a:xfrm>
                <a:off x="552" y="2939"/>
                <a:ext cx="476" cy="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100" dirty="0"/>
                  <a:t>- GSM-R</a:t>
                </a:r>
              </a:p>
            </p:txBody>
          </p:sp>
        </p:grpSp>
      </p:grpSp>
      <p:grpSp>
        <p:nvGrpSpPr>
          <p:cNvPr id="46" name="Group 39"/>
          <p:cNvGrpSpPr>
            <a:grpSpLocks/>
          </p:cNvGrpSpPr>
          <p:nvPr/>
        </p:nvGrpSpPr>
        <p:grpSpPr bwMode="auto">
          <a:xfrm>
            <a:off x="5054072" y="3622173"/>
            <a:ext cx="2613941" cy="814368"/>
            <a:chOff x="3260" y="2631"/>
            <a:chExt cx="2062" cy="696"/>
          </a:xfrm>
        </p:grpSpPr>
        <p:sp>
          <p:nvSpPr>
            <p:cNvPr id="47" name="Rectangle 40"/>
            <p:cNvSpPr>
              <a:spLocks noChangeArrowheads="1"/>
            </p:cNvSpPr>
            <p:nvPr/>
          </p:nvSpPr>
          <p:spPr bwMode="auto">
            <a:xfrm>
              <a:off x="3309" y="2781"/>
              <a:ext cx="1590"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000" dirty="0"/>
                <a:t>- CBTC Equipos Embarcados y vía </a:t>
              </a:r>
            </a:p>
          </p:txBody>
        </p:sp>
        <p:sp>
          <p:nvSpPr>
            <p:cNvPr id="48" name="Rectangle 41"/>
            <p:cNvSpPr>
              <a:spLocks noChangeArrowheads="1"/>
            </p:cNvSpPr>
            <p:nvPr/>
          </p:nvSpPr>
          <p:spPr bwMode="auto">
            <a:xfrm>
              <a:off x="3309" y="2912"/>
              <a:ext cx="1343"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000" dirty="0"/>
                <a:t>- Otros subsistemas urbanos </a:t>
              </a:r>
              <a:r>
                <a:rPr lang="es-ES" altLang="es-ES" sz="1000" b="0" dirty="0">
                  <a:latin typeface="Arial" panose="020B0604020202020204" pitchFamily="34" charset="0"/>
                </a:rPr>
                <a:t>:</a:t>
              </a:r>
              <a:endParaRPr lang="es-ES" altLang="es-ES" sz="1000" b="0" dirty="0">
                <a:latin typeface="Times New Roman" panose="02020603050405020304" pitchFamily="18" charset="0"/>
              </a:endParaRPr>
            </a:p>
          </p:txBody>
        </p:sp>
        <p:sp>
          <p:nvSpPr>
            <p:cNvPr id="49" name="Rectangle 42"/>
            <p:cNvSpPr>
              <a:spLocks noChangeArrowheads="1"/>
            </p:cNvSpPr>
            <p:nvPr/>
          </p:nvSpPr>
          <p:spPr bwMode="auto">
            <a:xfrm>
              <a:off x="3260" y="2631"/>
              <a:ext cx="615"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200" dirty="0"/>
                <a:t>SISTEMAS</a:t>
              </a:r>
            </a:p>
          </p:txBody>
        </p:sp>
        <p:grpSp>
          <p:nvGrpSpPr>
            <p:cNvPr id="50" name="Group 43"/>
            <p:cNvGrpSpPr>
              <a:grpSpLocks/>
            </p:cNvGrpSpPr>
            <p:nvPr/>
          </p:nvGrpSpPr>
          <p:grpSpPr bwMode="auto">
            <a:xfrm>
              <a:off x="3514" y="3022"/>
              <a:ext cx="1808" cy="305"/>
              <a:chOff x="3578" y="3190"/>
              <a:chExt cx="1808" cy="305"/>
            </a:xfrm>
          </p:grpSpPr>
          <p:grpSp>
            <p:nvGrpSpPr>
              <p:cNvPr id="51" name="Group 44"/>
              <p:cNvGrpSpPr>
                <a:grpSpLocks/>
              </p:cNvGrpSpPr>
              <p:nvPr/>
            </p:nvGrpSpPr>
            <p:grpSpPr bwMode="auto">
              <a:xfrm>
                <a:off x="3578" y="3324"/>
                <a:ext cx="352" cy="171"/>
                <a:chOff x="3612" y="3047"/>
                <a:chExt cx="352" cy="171"/>
              </a:xfrm>
            </p:grpSpPr>
            <p:sp>
              <p:nvSpPr>
                <p:cNvPr id="55" name="Rectangle 45"/>
                <p:cNvSpPr>
                  <a:spLocks noChangeArrowheads="1"/>
                </p:cNvSpPr>
                <p:nvPr/>
              </p:nvSpPr>
              <p:spPr bwMode="auto">
                <a:xfrm>
                  <a:off x="3875" y="3060"/>
                  <a:ext cx="0" cy="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endParaRPr lang="es-ES" altLang="es-ES" sz="1200" dirty="0">
                    <a:solidFill>
                      <a:schemeClr val="accent4"/>
                    </a:solidFill>
                  </a:endParaRPr>
                </a:p>
              </p:txBody>
            </p:sp>
            <p:sp>
              <p:nvSpPr>
                <p:cNvPr id="56" name="Rectangle 46"/>
                <p:cNvSpPr>
                  <a:spLocks noChangeArrowheads="1"/>
                </p:cNvSpPr>
                <p:nvPr/>
              </p:nvSpPr>
              <p:spPr bwMode="auto">
                <a:xfrm>
                  <a:off x="3612" y="3047"/>
                  <a:ext cx="352"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000" dirty="0"/>
                    <a:t>Energía</a:t>
                  </a:r>
                </a:p>
              </p:txBody>
            </p:sp>
          </p:grpSp>
          <p:grpSp>
            <p:nvGrpSpPr>
              <p:cNvPr id="52" name="Group 47"/>
              <p:cNvGrpSpPr>
                <a:grpSpLocks/>
              </p:cNvGrpSpPr>
              <p:nvPr/>
            </p:nvGrpSpPr>
            <p:grpSpPr bwMode="auto">
              <a:xfrm>
                <a:off x="3578" y="3190"/>
                <a:ext cx="1808" cy="132"/>
                <a:chOff x="3612" y="2913"/>
                <a:chExt cx="1808" cy="132"/>
              </a:xfrm>
            </p:grpSpPr>
            <p:sp>
              <p:nvSpPr>
                <p:cNvPr id="53" name="Rectangle 48"/>
                <p:cNvSpPr>
                  <a:spLocks noChangeArrowheads="1"/>
                </p:cNvSpPr>
                <p:nvPr/>
              </p:nvSpPr>
              <p:spPr bwMode="auto">
                <a:xfrm>
                  <a:off x="3875" y="2926"/>
                  <a:ext cx="3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eaLnBrk="1" hangingPunct="1">
                    <a:lnSpc>
                      <a:spcPct val="100000"/>
                    </a:lnSpc>
                  </a:pPr>
                  <a:r>
                    <a:rPr lang="es-ES" altLang="es-ES" sz="1000" b="0" dirty="0">
                      <a:solidFill>
                        <a:schemeClr val="accent2"/>
                      </a:solidFill>
                      <a:latin typeface="Arial" panose="020B0604020202020204" pitchFamily="34" charset="0"/>
                    </a:rPr>
                    <a:t>*</a:t>
                  </a:r>
                  <a:endParaRPr lang="es-ES" altLang="es-ES" sz="2400" b="0" dirty="0">
                    <a:solidFill>
                      <a:schemeClr val="accent2"/>
                    </a:solidFill>
                    <a:latin typeface="Times New Roman" panose="02020603050405020304" pitchFamily="18" charset="0"/>
                  </a:endParaRPr>
                </a:p>
              </p:txBody>
            </p:sp>
            <p:sp>
              <p:nvSpPr>
                <p:cNvPr id="54" name="Rectangle 49"/>
                <p:cNvSpPr>
                  <a:spLocks noChangeArrowheads="1"/>
                </p:cNvSpPr>
                <p:nvPr/>
              </p:nvSpPr>
              <p:spPr bwMode="auto">
                <a:xfrm>
                  <a:off x="3612" y="2913"/>
                  <a:ext cx="1808"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s-ES" altLang="es-ES" sz="1000" dirty="0"/>
                    <a:t>Comunicaciones,  información a viajeros</a:t>
                  </a:r>
                </a:p>
              </p:txBody>
            </p:sp>
          </p:grpSp>
        </p:grpSp>
      </p:grpSp>
    </p:spTree>
    <p:extLst>
      <p:ext uri="{BB962C8B-B14F-4D97-AF65-F5344CB8AC3E}">
        <p14:creationId xmlns:p14="http://schemas.microsoft.com/office/powerpoint/2010/main" val="214792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1.</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Introducción a la señalización</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4</a:t>
            </a:fld>
            <a:endParaRPr lang="fr-FR" noProof="0"/>
          </a:p>
        </p:txBody>
      </p:sp>
      <p:sp>
        <p:nvSpPr>
          <p:cNvPr id="25" name="Espace réservé du texte 24"/>
          <p:cNvSpPr>
            <a:spLocks noGrp="1"/>
          </p:cNvSpPr>
          <p:nvPr>
            <p:ph type="body" sz="quarter" idx="13"/>
          </p:nvPr>
        </p:nvSpPr>
        <p:spPr/>
        <p:txBody>
          <a:bodyPr/>
          <a:lstStyle/>
          <a:p>
            <a:r>
              <a:rPr lang="fr-FR" dirty="0"/>
              <a:t>Sistemas ferroviarios</a:t>
            </a:r>
          </a:p>
        </p:txBody>
      </p:sp>
    </p:spTree>
    <p:extLst>
      <p:ext uri="{BB962C8B-B14F-4D97-AF65-F5344CB8AC3E}">
        <p14:creationId xmlns:p14="http://schemas.microsoft.com/office/powerpoint/2010/main" val="3591525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solidFill>
                  <a:schemeClr val="tx2"/>
                </a:solidFill>
                <a:latin typeface="+mn-lt"/>
                <a:ea typeface="+mn-ea"/>
                <a:cs typeface="+mn-cs"/>
              </a:rPr>
              <a:t>4. Sistemas de detección de trenes (Circuitos de vías y contadores de ejes)</a:t>
            </a:r>
          </a:p>
        </p:txBody>
      </p:sp>
      <p:sp>
        <p:nvSpPr>
          <p:cNvPr id="3" name="Marcador de fecha 2"/>
          <p:cNvSpPr>
            <a:spLocks noGrp="1"/>
          </p:cNvSpPr>
          <p:nvPr>
            <p:ph type="dt" sz="half" idx="10"/>
          </p:nvPr>
        </p:nvSpPr>
        <p:spPr/>
        <p:txBody>
          <a:bodyPr/>
          <a:lstStyle/>
          <a:p>
            <a:r>
              <a:rPr lang="es-ES" noProof="0"/>
              <a:t>Date</a:t>
            </a:r>
            <a:endParaRPr lang="en-US" noProof="0" dirty="0"/>
          </a:p>
        </p:txBody>
      </p:sp>
      <p:sp>
        <p:nvSpPr>
          <p:cNvPr id="4" name="Marcador de pie de página 3"/>
          <p:cNvSpPr>
            <a:spLocks noGrp="1"/>
          </p:cNvSpPr>
          <p:nvPr>
            <p:ph type="ftr" sz="quarter" idx="11"/>
          </p:nvPr>
        </p:nvSpPr>
        <p:spPr/>
        <p:txBody>
          <a:bodyPr/>
          <a:lstStyle/>
          <a:p>
            <a:r>
              <a:rPr lang="en-US" noProof="0"/>
              <a:t>Introducción a la señalización</a:t>
            </a:r>
            <a:endParaRPr lang="en-US" noProof="0" dirty="0"/>
          </a:p>
        </p:txBody>
      </p:sp>
      <p:sp>
        <p:nvSpPr>
          <p:cNvPr id="5" name="Marcador de número de diapositiva 4"/>
          <p:cNvSpPr>
            <a:spLocks noGrp="1"/>
          </p:cNvSpPr>
          <p:nvPr>
            <p:ph type="sldNum" sz="quarter" idx="12"/>
          </p:nvPr>
        </p:nvSpPr>
        <p:spPr/>
        <p:txBody>
          <a:bodyPr/>
          <a:lstStyle/>
          <a:p>
            <a:fld id="{733122C9-A0B9-462F-8757-0847AD287B63}" type="slidenum">
              <a:rPr lang="en-US" noProof="0" smtClean="0"/>
              <a:pPr/>
              <a:t>40</a:t>
            </a:fld>
            <a:endParaRPr lang="en-US" noProof="0" dirty="0"/>
          </a:p>
        </p:txBody>
      </p:sp>
      <p:pic>
        <p:nvPicPr>
          <p:cNvPr id="10" name="Imagen 9"/>
          <p:cNvPicPr>
            <a:picLocks noChangeAspect="1"/>
          </p:cNvPicPr>
          <p:nvPr/>
        </p:nvPicPr>
        <p:blipFill>
          <a:blip r:embed="rId2"/>
          <a:stretch>
            <a:fillRect/>
          </a:stretch>
        </p:blipFill>
        <p:spPr>
          <a:xfrm>
            <a:off x="251520" y="1851670"/>
            <a:ext cx="4306700" cy="1673755"/>
          </a:xfrm>
          <a:prstGeom prst="rect">
            <a:avLst/>
          </a:prstGeom>
        </p:spPr>
      </p:pic>
      <p:pic>
        <p:nvPicPr>
          <p:cNvPr id="11" name="Picture 2" descr="Fuente: Bombardier Transportation para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266" y="2676315"/>
            <a:ext cx="4170787" cy="1605625"/>
          </a:xfrm>
          <a:prstGeom prst="rect">
            <a:avLst/>
          </a:prstGeom>
          <a:noFill/>
          <a:extLst>
            <a:ext uri="{909E8E84-426E-40DD-AFC4-6F175D3DCCD1}">
              <a14:hiddenFill xmlns:a14="http://schemas.microsoft.com/office/drawing/2010/main">
                <a:solidFill>
                  <a:srgbClr val="FFFFFF"/>
                </a:solidFill>
              </a14:hiddenFill>
            </a:ext>
          </a:extLst>
        </p:spPr>
      </p:pic>
      <p:sp>
        <p:nvSpPr>
          <p:cNvPr id="13" name="Marcador de texto 7"/>
          <p:cNvSpPr>
            <a:spLocks noGrp="1"/>
          </p:cNvSpPr>
          <p:nvPr>
            <p:ph type="body" sz="quarter" idx="15"/>
          </p:nvPr>
        </p:nvSpPr>
        <p:spPr>
          <a:xfrm>
            <a:off x="358776" y="1107609"/>
            <a:ext cx="8426450" cy="2851596"/>
          </a:xfrm>
        </p:spPr>
        <p:txBody>
          <a:bodyPr/>
          <a:lstStyle/>
          <a:p>
            <a:pPr algn="just"/>
            <a:r>
              <a:rPr lang="es-ES" sz="1400" dirty="0">
                <a:solidFill>
                  <a:schemeClr val="tx1"/>
                </a:solidFill>
              </a:rPr>
              <a:t>Los equipos de detección de trenes son elementos que determinan la presencia del tren y que permiten determinar si la sección de vía férrea que supervisan está libre y ocupada. La sección supervisada por el elemento de detección la definimos como circuito de vía o cantón.</a:t>
            </a:r>
          </a:p>
        </p:txBody>
      </p:sp>
    </p:spTree>
    <p:extLst>
      <p:ext uri="{BB962C8B-B14F-4D97-AF65-F5344CB8AC3E}">
        <p14:creationId xmlns:p14="http://schemas.microsoft.com/office/powerpoint/2010/main" val="168247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descr="Diagonal hacia abajo ancha"/>
          <p:cNvSpPr>
            <a:spLocks noChangeArrowheads="1"/>
          </p:cNvSpPr>
          <p:nvPr/>
        </p:nvSpPr>
        <p:spPr bwMode="auto">
          <a:xfrm>
            <a:off x="4663679" y="2839889"/>
            <a:ext cx="3192065" cy="269081"/>
          </a:xfrm>
          <a:prstGeom prst="rect">
            <a:avLst/>
          </a:prstGeom>
          <a:pattFill prst="wdDnDiag">
            <a:fgClr>
              <a:schemeClr val="accent1">
                <a:alpha val="60001"/>
              </a:schemeClr>
            </a:fgClr>
            <a:bgClr>
              <a:schemeClr val="bg1">
                <a:alpha val="60001"/>
              </a:schemeClr>
            </a:bgClr>
          </a:pattFill>
          <a:ln>
            <a:noFill/>
          </a:ln>
          <a:effectLst/>
          <a:extLst>
            <a:ext uri="{91240B29-F687-4F45-9708-019B960494DF}">
              <a14:hiddenLine xmlns:a14="http://schemas.microsoft.com/office/drawing/2010/main" w="38100"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sp>
        <p:nvSpPr>
          <p:cNvPr id="698371" name="Rectangle 3"/>
          <p:cNvSpPr>
            <a:spLocks noChangeArrowheads="1"/>
          </p:cNvSpPr>
          <p:nvPr/>
        </p:nvSpPr>
        <p:spPr bwMode="auto">
          <a:xfrm>
            <a:off x="2238376" y="2839888"/>
            <a:ext cx="2441972" cy="279797"/>
          </a:xfrm>
          <a:prstGeom prst="rect">
            <a:avLst/>
          </a:prstGeom>
          <a:solidFill>
            <a:schemeClr val="accent1">
              <a:alpha val="60001"/>
            </a:schemeClr>
          </a:solidFill>
          <a:ln>
            <a:noFill/>
          </a:ln>
          <a:effectLst/>
          <a:extLst>
            <a:ext uri="{91240B29-F687-4F45-9708-019B960494DF}">
              <a14:hiddenLine xmlns:a14="http://schemas.microsoft.com/office/drawing/2010/main" w="38100"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nvGrpSpPr>
          <p:cNvPr id="698372" name="Group 4"/>
          <p:cNvGrpSpPr>
            <a:grpSpLocks/>
          </p:cNvGrpSpPr>
          <p:nvPr/>
        </p:nvGrpSpPr>
        <p:grpSpPr bwMode="auto">
          <a:xfrm>
            <a:off x="1169194" y="2462460"/>
            <a:ext cx="1062038" cy="377429"/>
            <a:chOff x="141" y="1000"/>
            <a:chExt cx="1029" cy="389"/>
          </a:xfrm>
        </p:grpSpPr>
        <p:pic>
          <p:nvPicPr>
            <p:cNvPr id="698373" name="Picture 5" descr="tra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 y="1100"/>
              <a:ext cx="1029" cy="289"/>
            </a:xfrm>
            <a:prstGeom prst="rect">
              <a:avLst/>
            </a:prstGeom>
            <a:noFill/>
            <a:extLst>
              <a:ext uri="{909E8E84-426E-40DD-AFC4-6F175D3DCCD1}">
                <a14:hiddenFill xmlns:a14="http://schemas.microsoft.com/office/drawing/2010/main">
                  <a:solidFill>
                    <a:srgbClr val="FFFFFF"/>
                  </a:solidFill>
                </a14:hiddenFill>
              </a:ext>
            </a:extLst>
          </p:spPr>
        </p:pic>
        <p:sp>
          <p:nvSpPr>
            <p:cNvPr id="698374" name="Text Box 6"/>
            <p:cNvSpPr txBox="1">
              <a:spLocks noChangeArrowheads="1"/>
            </p:cNvSpPr>
            <p:nvPr/>
          </p:nvSpPr>
          <p:spPr bwMode="auto">
            <a:xfrm>
              <a:off x="399" y="1000"/>
              <a:ext cx="622"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lnSpc>
                  <a:spcPct val="100000"/>
                </a:lnSpc>
              </a:pPr>
              <a:r>
                <a:rPr lang="es-ES" altLang="es-ES" sz="900" dirty="0">
                  <a:latin typeface="Arial" panose="020B0604020202020204" pitchFamily="34" charset="0"/>
                </a:rPr>
                <a:t>TREN 1</a:t>
              </a:r>
            </a:p>
          </p:txBody>
        </p:sp>
      </p:grpSp>
      <p:grpSp>
        <p:nvGrpSpPr>
          <p:cNvPr id="698375" name="Group 7"/>
          <p:cNvGrpSpPr>
            <a:grpSpLocks/>
          </p:cNvGrpSpPr>
          <p:nvPr/>
        </p:nvGrpSpPr>
        <p:grpSpPr bwMode="auto">
          <a:xfrm>
            <a:off x="-1145382" y="2462460"/>
            <a:ext cx="1062038" cy="377429"/>
            <a:chOff x="141" y="1000"/>
            <a:chExt cx="1029" cy="389"/>
          </a:xfrm>
        </p:grpSpPr>
        <p:pic>
          <p:nvPicPr>
            <p:cNvPr id="698376" name="Picture 8" descr="train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 y="1100"/>
              <a:ext cx="1029" cy="289"/>
            </a:xfrm>
            <a:prstGeom prst="rect">
              <a:avLst/>
            </a:prstGeom>
            <a:noFill/>
            <a:extLst>
              <a:ext uri="{909E8E84-426E-40DD-AFC4-6F175D3DCCD1}">
                <a14:hiddenFill xmlns:a14="http://schemas.microsoft.com/office/drawing/2010/main">
                  <a:solidFill>
                    <a:srgbClr val="FFFFFF"/>
                  </a:solidFill>
                </a14:hiddenFill>
              </a:ext>
            </a:extLst>
          </p:spPr>
        </p:pic>
        <p:sp>
          <p:nvSpPr>
            <p:cNvPr id="698377" name="Text Box 9"/>
            <p:cNvSpPr txBox="1">
              <a:spLocks noChangeArrowheads="1"/>
            </p:cNvSpPr>
            <p:nvPr/>
          </p:nvSpPr>
          <p:spPr bwMode="auto">
            <a:xfrm>
              <a:off x="399" y="1000"/>
              <a:ext cx="622"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lnSpc>
                  <a:spcPct val="100000"/>
                </a:lnSpc>
              </a:pPr>
              <a:r>
                <a:rPr lang="es-ES" altLang="es-ES" sz="900" dirty="0">
                  <a:latin typeface="Arial" panose="020B0604020202020204" pitchFamily="34" charset="0"/>
                </a:rPr>
                <a:t>TREN 2</a:t>
              </a:r>
            </a:p>
          </p:txBody>
        </p:sp>
      </p:grpSp>
      <p:sp>
        <p:nvSpPr>
          <p:cNvPr id="698378" name="Line 10"/>
          <p:cNvSpPr>
            <a:spLocks noChangeShapeType="1"/>
          </p:cNvSpPr>
          <p:nvPr/>
        </p:nvSpPr>
        <p:spPr bwMode="auto">
          <a:xfrm>
            <a:off x="1169194" y="2839889"/>
            <a:ext cx="6697266" cy="119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pic>
        <p:nvPicPr>
          <p:cNvPr id="698379" name="Picture 11"/>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512094" y="1851670"/>
            <a:ext cx="415529" cy="520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380" name="Text Box 12"/>
          <p:cNvSpPr txBox="1">
            <a:spLocks noChangeArrowheads="1"/>
          </p:cNvSpPr>
          <p:nvPr/>
        </p:nvSpPr>
        <p:spPr bwMode="auto">
          <a:xfrm>
            <a:off x="1626394" y="1958826"/>
            <a:ext cx="30008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lnSpc>
                <a:spcPct val="100000"/>
              </a:lnSpc>
            </a:pPr>
            <a:r>
              <a:rPr lang="es-ES" altLang="es-ES" sz="1350" dirty="0">
                <a:latin typeface="Arial" panose="020B0604020202020204" pitchFamily="34" charset="0"/>
              </a:rPr>
              <a:t>A</a:t>
            </a:r>
          </a:p>
        </p:txBody>
      </p:sp>
      <p:sp>
        <p:nvSpPr>
          <p:cNvPr id="698381" name="Rectangle 13"/>
          <p:cNvSpPr>
            <a:spLocks noChangeArrowheads="1"/>
          </p:cNvSpPr>
          <p:nvPr/>
        </p:nvSpPr>
        <p:spPr bwMode="auto">
          <a:xfrm>
            <a:off x="1169194" y="2370782"/>
            <a:ext cx="1104900" cy="36909"/>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pic>
        <p:nvPicPr>
          <p:cNvPr id="698382" name="Picture 14"/>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7180660" y="1868338"/>
            <a:ext cx="415528" cy="55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383" name="Text Box 15"/>
          <p:cNvSpPr txBox="1">
            <a:spLocks noChangeArrowheads="1"/>
          </p:cNvSpPr>
          <p:nvPr/>
        </p:nvSpPr>
        <p:spPr bwMode="auto">
          <a:xfrm>
            <a:off x="7294960" y="1982638"/>
            <a:ext cx="300082"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lnSpc>
                <a:spcPct val="100000"/>
              </a:lnSpc>
            </a:pPr>
            <a:r>
              <a:rPr lang="es-ES" altLang="es-ES" sz="1350" dirty="0">
                <a:latin typeface="Arial" panose="020B0604020202020204" pitchFamily="34" charset="0"/>
              </a:rPr>
              <a:t>B</a:t>
            </a:r>
          </a:p>
        </p:txBody>
      </p:sp>
      <p:sp>
        <p:nvSpPr>
          <p:cNvPr id="698384" name="Rectangle 16"/>
          <p:cNvSpPr>
            <a:spLocks noChangeArrowheads="1"/>
          </p:cNvSpPr>
          <p:nvPr/>
        </p:nvSpPr>
        <p:spPr bwMode="auto">
          <a:xfrm>
            <a:off x="6762750" y="2423170"/>
            <a:ext cx="1103710" cy="3929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nvGrpSpPr>
          <p:cNvPr id="698386" name="Group 18"/>
          <p:cNvGrpSpPr>
            <a:grpSpLocks/>
          </p:cNvGrpSpPr>
          <p:nvPr/>
        </p:nvGrpSpPr>
        <p:grpSpPr bwMode="auto">
          <a:xfrm>
            <a:off x="4031457" y="1935014"/>
            <a:ext cx="188119" cy="463153"/>
            <a:chOff x="2531" y="1207"/>
            <a:chExt cx="226" cy="556"/>
          </a:xfrm>
        </p:grpSpPr>
        <p:grpSp>
          <p:nvGrpSpPr>
            <p:cNvPr id="698387" name="Group 19"/>
            <p:cNvGrpSpPr>
              <a:grpSpLocks/>
            </p:cNvGrpSpPr>
            <p:nvPr/>
          </p:nvGrpSpPr>
          <p:grpSpPr bwMode="auto">
            <a:xfrm>
              <a:off x="2531" y="1207"/>
              <a:ext cx="226" cy="386"/>
              <a:chOff x="2531" y="1207"/>
              <a:chExt cx="226" cy="386"/>
            </a:xfrm>
          </p:grpSpPr>
          <p:pic>
            <p:nvPicPr>
              <p:cNvPr id="698388" name="Picture 20"/>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rot="10800000">
                <a:off x="2531" y="1207"/>
                <a:ext cx="22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389" name="Oval 21"/>
              <p:cNvSpPr>
                <a:spLocks noChangeArrowheads="1"/>
              </p:cNvSpPr>
              <p:nvPr/>
            </p:nvSpPr>
            <p:spPr bwMode="auto">
              <a:xfrm rot="10800000">
                <a:off x="2584" y="1400"/>
                <a:ext cx="120" cy="12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390" name="Line 22"/>
            <p:cNvSpPr>
              <a:spLocks noChangeShapeType="1"/>
            </p:cNvSpPr>
            <p:nvPr/>
          </p:nvSpPr>
          <p:spPr bwMode="auto">
            <a:xfrm>
              <a:off x="2643" y="1559"/>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grpSp>
        <p:nvGrpSpPr>
          <p:cNvPr id="698391" name="Group 23"/>
          <p:cNvGrpSpPr>
            <a:grpSpLocks/>
          </p:cNvGrpSpPr>
          <p:nvPr/>
        </p:nvGrpSpPr>
        <p:grpSpPr bwMode="auto">
          <a:xfrm>
            <a:off x="4786313" y="1944539"/>
            <a:ext cx="188119" cy="463153"/>
            <a:chOff x="2531" y="1207"/>
            <a:chExt cx="226" cy="556"/>
          </a:xfrm>
        </p:grpSpPr>
        <p:grpSp>
          <p:nvGrpSpPr>
            <p:cNvPr id="698392" name="Group 24"/>
            <p:cNvGrpSpPr>
              <a:grpSpLocks/>
            </p:cNvGrpSpPr>
            <p:nvPr/>
          </p:nvGrpSpPr>
          <p:grpSpPr bwMode="auto">
            <a:xfrm>
              <a:off x="2531" y="1207"/>
              <a:ext cx="226" cy="386"/>
              <a:chOff x="2531" y="1207"/>
              <a:chExt cx="226" cy="386"/>
            </a:xfrm>
          </p:grpSpPr>
          <p:pic>
            <p:nvPicPr>
              <p:cNvPr id="698393"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rot="10800000">
                <a:off x="2531" y="1207"/>
                <a:ext cx="22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394" name="Oval 26"/>
              <p:cNvSpPr>
                <a:spLocks noChangeArrowheads="1"/>
              </p:cNvSpPr>
              <p:nvPr/>
            </p:nvSpPr>
            <p:spPr bwMode="auto">
              <a:xfrm rot="10800000">
                <a:off x="2584" y="1400"/>
                <a:ext cx="120" cy="12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395" name="Line 27"/>
            <p:cNvSpPr>
              <a:spLocks noChangeShapeType="1"/>
            </p:cNvSpPr>
            <p:nvPr/>
          </p:nvSpPr>
          <p:spPr bwMode="auto">
            <a:xfrm>
              <a:off x="2643" y="1559"/>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grpSp>
        <p:nvGrpSpPr>
          <p:cNvPr id="698396" name="Group 28"/>
          <p:cNvGrpSpPr>
            <a:grpSpLocks/>
          </p:cNvGrpSpPr>
          <p:nvPr/>
        </p:nvGrpSpPr>
        <p:grpSpPr bwMode="auto">
          <a:xfrm>
            <a:off x="4031457" y="1921916"/>
            <a:ext cx="188119" cy="472679"/>
            <a:chOff x="2530" y="300"/>
            <a:chExt cx="226" cy="567"/>
          </a:xfrm>
        </p:grpSpPr>
        <p:grpSp>
          <p:nvGrpSpPr>
            <p:cNvPr id="698397" name="Group 29"/>
            <p:cNvGrpSpPr>
              <a:grpSpLocks/>
            </p:cNvGrpSpPr>
            <p:nvPr/>
          </p:nvGrpSpPr>
          <p:grpSpPr bwMode="auto">
            <a:xfrm>
              <a:off x="2530" y="300"/>
              <a:ext cx="226" cy="385"/>
              <a:chOff x="2440" y="1253"/>
              <a:chExt cx="321" cy="522"/>
            </a:xfrm>
          </p:grpSpPr>
          <p:grpSp>
            <p:nvGrpSpPr>
              <p:cNvPr id="698398" name="Group 30"/>
              <p:cNvGrpSpPr>
                <a:grpSpLocks/>
              </p:cNvGrpSpPr>
              <p:nvPr/>
            </p:nvGrpSpPr>
            <p:grpSpPr bwMode="auto">
              <a:xfrm>
                <a:off x="2440" y="1253"/>
                <a:ext cx="321" cy="522"/>
                <a:chOff x="1986" y="2523"/>
                <a:chExt cx="321" cy="522"/>
              </a:xfrm>
            </p:grpSpPr>
            <p:pic>
              <p:nvPicPr>
                <p:cNvPr id="698399" name="Picture 31"/>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a:off x="1986" y="2523"/>
                  <a:ext cx="321"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400" name="Oval 32"/>
                <p:cNvSpPr>
                  <a:spLocks noChangeArrowheads="1"/>
                </p:cNvSpPr>
                <p:nvPr/>
              </p:nvSpPr>
              <p:spPr bwMode="auto">
                <a:xfrm>
                  <a:off x="2069" y="2614"/>
                  <a:ext cx="170" cy="1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01" name="Oval 33"/>
              <p:cNvSpPr>
                <a:spLocks noChangeArrowheads="1"/>
              </p:cNvSpPr>
              <p:nvPr/>
            </p:nvSpPr>
            <p:spPr bwMode="auto">
              <a:xfrm>
                <a:off x="2520" y="1546"/>
                <a:ext cx="170" cy="170"/>
              </a:xfrm>
              <a:prstGeom prst="ellipse">
                <a:avLst/>
              </a:prstGeom>
              <a:solidFill>
                <a:srgbClr val="FFCC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02" name="Line 34"/>
            <p:cNvSpPr>
              <a:spLocks noChangeShapeType="1"/>
            </p:cNvSpPr>
            <p:nvPr/>
          </p:nvSpPr>
          <p:spPr bwMode="auto">
            <a:xfrm>
              <a:off x="2645" y="663"/>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grpSp>
        <p:nvGrpSpPr>
          <p:cNvPr id="698403" name="Group 35"/>
          <p:cNvGrpSpPr>
            <a:grpSpLocks/>
          </p:cNvGrpSpPr>
          <p:nvPr/>
        </p:nvGrpSpPr>
        <p:grpSpPr bwMode="auto">
          <a:xfrm>
            <a:off x="4787504" y="1951682"/>
            <a:ext cx="189309" cy="456009"/>
            <a:chOff x="3165" y="323"/>
            <a:chExt cx="227" cy="547"/>
          </a:xfrm>
        </p:grpSpPr>
        <p:grpSp>
          <p:nvGrpSpPr>
            <p:cNvPr id="698404" name="Group 36"/>
            <p:cNvGrpSpPr>
              <a:grpSpLocks/>
            </p:cNvGrpSpPr>
            <p:nvPr/>
          </p:nvGrpSpPr>
          <p:grpSpPr bwMode="auto">
            <a:xfrm rot="10800000">
              <a:off x="3165" y="323"/>
              <a:ext cx="227" cy="386"/>
              <a:chOff x="1578" y="1344"/>
              <a:chExt cx="321" cy="522"/>
            </a:xfrm>
          </p:grpSpPr>
          <p:pic>
            <p:nvPicPr>
              <p:cNvPr id="698405"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a:off x="1578" y="1344"/>
                <a:ext cx="321"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406" name="Oval 38"/>
              <p:cNvSpPr>
                <a:spLocks noChangeArrowheads="1"/>
              </p:cNvSpPr>
              <p:nvPr/>
            </p:nvSpPr>
            <p:spPr bwMode="auto">
              <a:xfrm>
                <a:off x="1654" y="1636"/>
                <a:ext cx="170" cy="1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07" name="Line 39"/>
            <p:cNvSpPr>
              <a:spLocks noChangeShapeType="1"/>
            </p:cNvSpPr>
            <p:nvPr/>
          </p:nvSpPr>
          <p:spPr bwMode="auto">
            <a:xfrm>
              <a:off x="3280" y="666"/>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grpSp>
        <p:nvGrpSpPr>
          <p:cNvPr id="698408" name="Group 40"/>
          <p:cNvGrpSpPr>
            <a:grpSpLocks/>
          </p:cNvGrpSpPr>
          <p:nvPr/>
        </p:nvGrpSpPr>
        <p:grpSpPr bwMode="auto">
          <a:xfrm>
            <a:off x="2141935" y="1921916"/>
            <a:ext cx="321469" cy="461963"/>
            <a:chOff x="4254" y="2659"/>
            <a:chExt cx="385" cy="555"/>
          </a:xfrm>
        </p:grpSpPr>
        <p:grpSp>
          <p:nvGrpSpPr>
            <p:cNvPr id="698409" name="Group 41"/>
            <p:cNvGrpSpPr>
              <a:grpSpLocks/>
            </p:cNvGrpSpPr>
            <p:nvPr/>
          </p:nvGrpSpPr>
          <p:grpSpPr bwMode="auto">
            <a:xfrm>
              <a:off x="4254" y="2659"/>
              <a:ext cx="385" cy="385"/>
              <a:chOff x="4254" y="2659"/>
              <a:chExt cx="544" cy="522"/>
            </a:xfrm>
          </p:grpSpPr>
          <p:pic>
            <p:nvPicPr>
              <p:cNvPr id="698410"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rot="10800000">
                <a:off x="4254" y="2659"/>
                <a:ext cx="321"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8411"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52094"/>
              <a:stretch>
                <a:fillRect/>
              </a:stretch>
            </p:blipFill>
            <p:spPr bwMode="auto">
              <a:xfrm rot="5400000">
                <a:off x="4490" y="2854"/>
                <a:ext cx="321"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412" name="Oval 44"/>
              <p:cNvSpPr>
                <a:spLocks noChangeArrowheads="1"/>
              </p:cNvSpPr>
              <p:nvPr/>
            </p:nvSpPr>
            <p:spPr bwMode="auto">
              <a:xfrm>
                <a:off x="4330" y="2924"/>
                <a:ext cx="170" cy="1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sp>
            <p:nvSpPr>
              <p:cNvPr id="698413" name="Oval 45"/>
              <p:cNvSpPr>
                <a:spLocks noChangeArrowheads="1"/>
              </p:cNvSpPr>
              <p:nvPr/>
            </p:nvSpPr>
            <p:spPr bwMode="auto">
              <a:xfrm>
                <a:off x="4538" y="2922"/>
                <a:ext cx="170" cy="1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14" name="Line 46"/>
            <p:cNvSpPr>
              <a:spLocks noChangeShapeType="1"/>
            </p:cNvSpPr>
            <p:nvPr/>
          </p:nvSpPr>
          <p:spPr bwMode="auto">
            <a:xfrm>
              <a:off x="4370" y="3010"/>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grpSp>
        <p:nvGrpSpPr>
          <p:cNvPr id="698415" name="Group 47"/>
          <p:cNvGrpSpPr>
            <a:grpSpLocks/>
          </p:cNvGrpSpPr>
          <p:nvPr/>
        </p:nvGrpSpPr>
        <p:grpSpPr bwMode="auto">
          <a:xfrm>
            <a:off x="2141935" y="1921917"/>
            <a:ext cx="321469" cy="459581"/>
            <a:chOff x="2530" y="2432"/>
            <a:chExt cx="385" cy="551"/>
          </a:xfrm>
        </p:grpSpPr>
        <p:grpSp>
          <p:nvGrpSpPr>
            <p:cNvPr id="698416" name="Group 48"/>
            <p:cNvGrpSpPr>
              <a:grpSpLocks/>
            </p:cNvGrpSpPr>
            <p:nvPr/>
          </p:nvGrpSpPr>
          <p:grpSpPr bwMode="auto">
            <a:xfrm>
              <a:off x="2530" y="2432"/>
              <a:ext cx="385" cy="385"/>
              <a:chOff x="2848" y="2704"/>
              <a:chExt cx="544" cy="522"/>
            </a:xfrm>
          </p:grpSpPr>
          <p:pic>
            <p:nvPicPr>
              <p:cNvPr id="698417" name="Picture 49"/>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rot="10800000">
                <a:off x="2848" y="2704"/>
                <a:ext cx="321"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8418" name="Picture 50"/>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52094"/>
              <a:stretch>
                <a:fillRect/>
              </a:stretch>
            </p:blipFill>
            <p:spPr bwMode="auto">
              <a:xfrm rot="5400000">
                <a:off x="3084" y="2899"/>
                <a:ext cx="321"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419" name="Oval 51"/>
              <p:cNvSpPr>
                <a:spLocks noChangeArrowheads="1"/>
              </p:cNvSpPr>
              <p:nvPr/>
            </p:nvSpPr>
            <p:spPr bwMode="auto">
              <a:xfrm>
                <a:off x="2924" y="2761"/>
                <a:ext cx="170" cy="1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20" name="Line 52"/>
            <p:cNvSpPr>
              <a:spLocks noChangeShapeType="1"/>
            </p:cNvSpPr>
            <p:nvPr/>
          </p:nvSpPr>
          <p:spPr bwMode="auto">
            <a:xfrm>
              <a:off x="2647" y="2779"/>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sp>
        <p:nvSpPr>
          <p:cNvPr id="698421" name="Line 53"/>
          <p:cNvSpPr>
            <a:spLocks noChangeShapeType="1"/>
          </p:cNvSpPr>
          <p:nvPr/>
        </p:nvSpPr>
        <p:spPr bwMode="auto">
          <a:xfrm>
            <a:off x="4680347" y="2839888"/>
            <a:ext cx="0" cy="10834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sp>
        <p:nvSpPr>
          <p:cNvPr id="698422" name="Text Box 54"/>
          <p:cNvSpPr txBox="1">
            <a:spLocks noChangeArrowheads="1"/>
          </p:cNvSpPr>
          <p:nvPr/>
        </p:nvSpPr>
        <p:spPr bwMode="auto">
          <a:xfrm>
            <a:off x="4586287" y="2192189"/>
            <a:ext cx="248786"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lnSpc>
                <a:spcPct val="100000"/>
              </a:lnSpc>
            </a:pPr>
            <a:r>
              <a:rPr lang="es-ES" altLang="es-ES" sz="1500" dirty="0">
                <a:latin typeface="Symbol" panose="05050102010706020507" pitchFamily="18" charset="2"/>
              </a:rPr>
              <a:t>I</a:t>
            </a:r>
          </a:p>
        </p:txBody>
      </p:sp>
      <p:grpSp>
        <p:nvGrpSpPr>
          <p:cNvPr id="698423" name="Group 55"/>
          <p:cNvGrpSpPr>
            <a:grpSpLocks/>
          </p:cNvGrpSpPr>
          <p:nvPr/>
        </p:nvGrpSpPr>
        <p:grpSpPr bwMode="auto">
          <a:xfrm>
            <a:off x="7731919" y="1971923"/>
            <a:ext cx="321469" cy="459581"/>
            <a:chOff x="2530" y="2432"/>
            <a:chExt cx="385" cy="551"/>
          </a:xfrm>
        </p:grpSpPr>
        <p:grpSp>
          <p:nvGrpSpPr>
            <p:cNvPr id="698424" name="Group 56"/>
            <p:cNvGrpSpPr>
              <a:grpSpLocks/>
            </p:cNvGrpSpPr>
            <p:nvPr/>
          </p:nvGrpSpPr>
          <p:grpSpPr bwMode="auto">
            <a:xfrm>
              <a:off x="2530" y="2432"/>
              <a:ext cx="385" cy="385"/>
              <a:chOff x="2848" y="2704"/>
              <a:chExt cx="544" cy="522"/>
            </a:xfrm>
          </p:grpSpPr>
          <p:pic>
            <p:nvPicPr>
              <p:cNvPr id="698425" name="Picture 57"/>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rot="10800000">
                <a:off x="2848" y="2704"/>
                <a:ext cx="321"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8426" name="Picture 58"/>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52094"/>
              <a:stretch>
                <a:fillRect/>
              </a:stretch>
            </p:blipFill>
            <p:spPr bwMode="auto">
              <a:xfrm rot="5400000">
                <a:off x="3084" y="2899"/>
                <a:ext cx="321"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427" name="Oval 59"/>
              <p:cNvSpPr>
                <a:spLocks noChangeArrowheads="1"/>
              </p:cNvSpPr>
              <p:nvPr/>
            </p:nvSpPr>
            <p:spPr bwMode="auto">
              <a:xfrm>
                <a:off x="2924" y="2761"/>
                <a:ext cx="170" cy="1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28" name="Line 60"/>
            <p:cNvSpPr>
              <a:spLocks noChangeShapeType="1"/>
            </p:cNvSpPr>
            <p:nvPr/>
          </p:nvSpPr>
          <p:spPr bwMode="auto">
            <a:xfrm>
              <a:off x="2647" y="2779"/>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grpSp>
        <p:nvGrpSpPr>
          <p:cNvPr id="698429" name="Group 61"/>
          <p:cNvGrpSpPr>
            <a:grpSpLocks/>
          </p:cNvGrpSpPr>
          <p:nvPr/>
        </p:nvGrpSpPr>
        <p:grpSpPr bwMode="auto">
          <a:xfrm>
            <a:off x="6355557" y="1952872"/>
            <a:ext cx="188119" cy="472679"/>
            <a:chOff x="2530" y="300"/>
            <a:chExt cx="226" cy="567"/>
          </a:xfrm>
        </p:grpSpPr>
        <p:grpSp>
          <p:nvGrpSpPr>
            <p:cNvPr id="698430" name="Group 62"/>
            <p:cNvGrpSpPr>
              <a:grpSpLocks/>
            </p:cNvGrpSpPr>
            <p:nvPr/>
          </p:nvGrpSpPr>
          <p:grpSpPr bwMode="auto">
            <a:xfrm>
              <a:off x="2530" y="300"/>
              <a:ext cx="226" cy="385"/>
              <a:chOff x="2440" y="1253"/>
              <a:chExt cx="321" cy="522"/>
            </a:xfrm>
          </p:grpSpPr>
          <p:grpSp>
            <p:nvGrpSpPr>
              <p:cNvPr id="698431" name="Group 63"/>
              <p:cNvGrpSpPr>
                <a:grpSpLocks/>
              </p:cNvGrpSpPr>
              <p:nvPr/>
            </p:nvGrpSpPr>
            <p:grpSpPr bwMode="auto">
              <a:xfrm>
                <a:off x="2440" y="1253"/>
                <a:ext cx="321" cy="522"/>
                <a:chOff x="1986" y="2523"/>
                <a:chExt cx="321" cy="522"/>
              </a:xfrm>
            </p:grpSpPr>
            <p:pic>
              <p:nvPicPr>
                <p:cNvPr id="698432" name="Picture 64"/>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a:off x="1986" y="2523"/>
                  <a:ext cx="321"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433" name="Oval 65"/>
                <p:cNvSpPr>
                  <a:spLocks noChangeArrowheads="1"/>
                </p:cNvSpPr>
                <p:nvPr/>
              </p:nvSpPr>
              <p:spPr bwMode="auto">
                <a:xfrm>
                  <a:off x="2069" y="2614"/>
                  <a:ext cx="170" cy="1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34" name="Oval 66"/>
              <p:cNvSpPr>
                <a:spLocks noChangeArrowheads="1"/>
              </p:cNvSpPr>
              <p:nvPr/>
            </p:nvSpPr>
            <p:spPr bwMode="auto">
              <a:xfrm>
                <a:off x="2520" y="1546"/>
                <a:ext cx="170" cy="170"/>
              </a:xfrm>
              <a:prstGeom prst="ellipse">
                <a:avLst/>
              </a:prstGeom>
              <a:solidFill>
                <a:srgbClr val="FFCC00"/>
              </a:solidFill>
              <a:ln w="9525">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35" name="Line 67"/>
            <p:cNvSpPr>
              <a:spLocks noChangeShapeType="1"/>
            </p:cNvSpPr>
            <p:nvPr/>
          </p:nvSpPr>
          <p:spPr bwMode="auto">
            <a:xfrm>
              <a:off x="2645" y="663"/>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grpSp>
        <p:nvGrpSpPr>
          <p:cNvPr id="698436" name="Group 68"/>
          <p:cNvGrpSpPr>
            <a:grpSpLocks/>
          </p:cNvGrpSpPr>
          <p:nvPr/>
        </p:nvGrpSpPr>
        <p:grpSpPr bwMode="auto">
          <a:xfrm>
            <a:off x="7758113" y="1975495"/>
            <a:ext cx="321469" cy="461963"/>
            <a:chOff x="4254" y="2659"/>
            <a:chExt cx="385" cy="555"/>
          </a:xfrm>
        </p:grpSpPr>
        <p:grpSp>
          <p:nvGrpSpPr>
            <p:cNvPr id="698437" name="Group 69"/>
            <p:cNvGrpSpPr>
              <a:grpSpLocks/>
            </p:cNvGrpSpPr>
            <p:nvPr/>
          </p:nvGrpSpPr>
          <p:grpSpPr bwMode="auto">
            <a:xfrm>
              <a:off x="4254" y="2659"/>
              <a:ext cx="385" cy="385"/>
              <a:chOff x="4254" y="2659"/>
              <a:chExt cx="544" cy="522"/>
            </a:xfrm>
          </p:grpSpPr>
          <p:pic>
            <p:nvPicPr>
              <p:cNvPr id="698438" name="Picture 70"/>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rot="10800000">
                <a:off x="4254" y="2659"/>
                <a:ext cx="321"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8439" name="Picture 71"/>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52094"/>
              <a:stretch>
                <a:fillRect/>
              </a:stretch>
            </p:blipFill>
            <p:spPr bwMode="auto">
              <a:xfrm rot="5400000">
                <a:off x="4490" y="2854"/>
                <a:ext cx="321"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440" name="Oval 72"/>
              <p:cNvSpPr>
                <a:spLocks noChangeArrowheads="1"/>
              </p:cNvSpPr>
              <p:nvPr/>
            </p:nvSpPr>
            <p:spPr bwMode="auto">
              <a:xfrm>
                <a:off x="4330" y="2924"/>
                <a:ext cx="170" cy="1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sp>
            <p:nvSpPr>
              <p:cNvPr id="698441" name="Oval 73"/>
              <p:cNvSpPr>
                <a:spLocks noChangeArrowheads="1"/>
              </p:cNvSpPr>
              <p:nvPr/>
            </p:nvSpPr>
            <p:spPr bwMode="auto">
              <a:xfrm>
                <a:off x="4538" y="2922"/>
                <a:ext cx="170" cy="17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42" name="Line 74"/>
            <p:cNvSpPr>
              <a:spLocks noChangeShapeType="1"/>
            </p:cNvSpPr>
            <p:nvPr/>
          </p:nvSpPr>
          <p:spPr bwMode="auto">
            <a:xfrm>
              <a:off x="4370" y="3010"/>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grpSp>
        <p:nvGrpSpPr>
          <p:cNvPr id="698443" name="Group 75"/>
          <p:cNvGrpSpPr>
            <a:grpSpLocks/>
          </p:cNvGrpSpPr>
          <p:nvPr/>
        </p:nvGrpSpPr>
        <p:grpSpPr bwMode="auto">
          <a:xfrm>
            <a:off x="6354366" y="1975495"/>
            <a:ext cx="188119" cy="463153"/>
            <a:chOff x="2531" y="1207"/>
            <a:chExt cx="226" cy="556"/>
          </a:xfrm>
        </p:grpSpPr>
        <p:grpSp>
          <p:nvGrpSpPr>
            <p:cNvPr id="698444" name="Group 76"/>
            <p:cNvGrpSpPr>
              <a:grpSpLocks/>
            </p:cNvGrpSpPr>
            <p:nvPr/>
          </p:nvGrpSpPr>
          <p:grpSpPr bwMode="auto">
            <a:xfrm>
              <a:off x="2531" y="1207"/>
              <a:ext cx="226" cy="386"/>
              <a:chOff x="2531" y="1207"/>
              <a:chExt cx="226" cy="386"/>
            </a:xfrm>
          </p:grpSpPr>
          <p:pic>
            <p:nvPicPr>
              <p:cNvPr id="698445" name="Picture 77"/>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b="15230"/>
              <a:stretch>
                <a:fillRect/>
              </a:stretch>
            </p:blipFill>
            <p:spPr bwMode="auto">
              <a:xfrm rot="10800000">
                <a:off x="2531" y="1207"/>
                <a:ext cx="226"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98446" name="Oval 78"/>
              <p:cNvSpPr>
                <a:spLocks noChangeArrowheads="1"/>
              </p:cNvSpPr>
              <p:nvPr/>
            </p:nvSpPr>
            <p:spPr bwMode="auto">
              <a:xfrm rot="10800000">
                <a:off x="2584" y="1400"/>
                <a:ext cx="120" cy="12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grpSp>
        <p:sp>
          <p:nvSpPr>
            <p:cNvPr id="698447" name="Line 79"/>
            <p:cNvSpPr>
              <a:spLocks noChangeShapeType="1"/>
            </p:cNvSpPr>
            <p:nvPr/>
          </p:nvSpPr>
          <p:spPr bwMode="auto">
            <a:xfrm>
              <a:off x="2643" y="1559"/>
              <a:ext cx="0" cy="204"/>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s-ES" sz="1350" dirty="0"/>
            </a:p>
          </p:txBody>
        </p:sp>
      </p:grpSp>
      <p:sp>
        <p:nvSpPr>
          <p:cNvPr id="698459" name="Text Box 91"/>
          <p:cNvSpPr txBox="1">
            <a:spLocks noChangeArrowheads="1"/>
          </p:cNvSpPr>
          <p:nvPr/>
        </p:nvSpPr>
        <p:spPr bwMode="auto">
          <a:xfrm>
            <a:off x="5543551" y="2894657"/>
            <a:ext cx="1641872" cy="19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00000"/>
              </a:lnSpc>
              <a:spcBef>
                <a:spcPct val="50000"/>
              </a:spcBef>
            </a:pPr>
            <a:r>
              <a:rPr lang="es-ES" altLang="es-ES" sz="675" dirty="0">
                <a:latin typeface="Arial" panose="020B0604020202020204" pitchFamily="34" charset="0"/>
              </a:rPr>
              <a:t>C A N T O N</a:t>
            </a:r>
          </a:p>
        </p:txBody>
      </p:sp>
      <p:sp>
        <p:nvSpPr>
          <p:cNvPr id="698460" name="Text Box 92"/>
          <p:cNvSpPr txBox="1">
            <a:spLocks noChangeArrowheads="1"/>
          </p:cNvSpPr>
          <p:nvPr/>
        </p:nvSpPr>
        <p:spPr bwMode="auto">
          <a:xfrm>
            <a:off x="2630091" y="2894657"/>
            <a:ext cx="1641872" cy="19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00000"/>
              </a:lnSpc>
              <a:spcBef>
                <a:spcPct val="50000"/>
              </a:spcBef>
            </a:pPr>
            <a:r>
              <a:rPr lang="es-ES" altLang="es-ES" sz="675" dirty="0">
                <a:latin typeface="Arial" panose="020B0604020202020204" pitchFamily="34" charset="0"/>
              </a:rPr>
              <a:t>C A N T O N</a:t>
            </a:r>
          </a:p>
        </p:txBody>
      </p:sp>
      <p:sp>
        <p:nvSpPr>
          <p:cNvPr id="698461" name="Rectangle 93" descr="Diagonal hacia abajo ancha"/>
          <p:cNvSpPr>
            <a:spLocks noChangeArrowheads="1"/>
          </p:cNvSpPr>
          <p:nvPr/>
        </p:nvSpPr>
        <p:spPr bwMode="auto">
          <a:xfrm>
            <a:off x="1163241" y="2856558"/>
            <a:ext cx="1064419" cy="269081"/>
          </a:xfrm>
          <a:prstGeom prst="rect">
            <a:avLst/>
          </a:prstGeom>
          <a:pattFill prst="wdDnDiag">
            <a:fgClr>
              <a:schemeClr val="accent1">
                <a:alpha val="60001"/>
              </a:schemeClr>
            </a:fgClr>
            <a:bgClr>
              <a:schemeClr val="bg1">
                <a:alpha val="60001"/>
              </a:schemeClr>
            </a:bgClr>
          </a:pattFill>
          <a:ln>
            <a:noFill/>
          </a:ln>
          <a:effectLst/>
          <a:extLst>
            <a:ext uri="{91240B29-F687-4F45-9708-019B960494DF}">
              <a14:hiddenLine xmlns:a14="http://schemas.microsoft.com/office/drawing/2010/main" w="38100" algn="ctr">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1350" dirty="0"/>
          </a:p>
        </p:txBody>
      </p:sp>
      <p:sp>
        <p:nvSpPr>
          <p:cNvPr id="94" name="Título 1"/>
          <p:cNvSpPr>
            <a:spLocks noGrp="1"/>
          </p:cNvSpPr>
          <p:nvPr>
            <p:ph type="title"/>
          </p:nvPr>
        </p:nvSpPr>
        <p:spPr>
          <a:xfrm>
            <a:off x="358776" y="438663"/>
            <a:ext cx="8426450" cy="891380"/>
          </a:xfrm>
        </p:spPr>
        <p:txBody>
          <a:bodyPr/>
          <a:lstStyle/>
          <a:p>
            <a:r>
              <a:rPr lang="es-ES" dirty="0">
                <a:solidFill>
                  <a:schemeClr val="tx2"/>
                </a:solidFill>
                <a:latin typeface="+mn-lt"/>
                <a:ea typeface="+mn-ea"/>
                <a:cs typeface="+mn-cs"/>
              </a:rPr>
              <a:t>4. Sistemas de detección de trenes (Circuitos de vías y contadores de ejes)</a:t>
            </a:r>
          </a:p>
        </p:txBody>
      </p:sp>
      <p:sp>
        <p:nvSpPr>
          <p:cNvPr id="2" name="Marcador de fecha 1"/>
          <p:cNvSpPr>
            <a:spLocks noGrp="1"/>
          </p:cNvSpPr>
          <p:nvPr>
            <p:ph type="dt" sz="half" idx="10"/>
          </p:nvPr>
        </p:nvSpPr>
        <p:spPr/>
        <p:txBody>
          <a:bodyPr/>
          <a:lstStyle/>
          <a:p>
            <a:r>
              <a:rPr lang="es-ES" noProof="0"/>
              <a:t>Date</a:t>
            </a:r>
            <a:endParaRPr lang="en-US" noProof="0" dirty="0"/>
          </a:p>
        </p:txBody>
      </p:sp>
      <p:sp>
        <p:nvSpPr>
          <p:cNvPr id="3" name="Marcador de pie de página 2"/>
          <p:cNvSpPr>
            <a:spLocks noGrp="1"/>
          </p:cNvSpPr>
          <p:nvPr>
            <p:ph type="ftr" sz="quarter" idx="11"/>
          </p:nvPr>
        </p:nvSpPr>
        <p:spPr/>
        <p:txBody>
          <a:bodyPr/>
          <a:lstStyle/>
          <a:p>
            <a:r>
              <a:rPr lang="en-US" noProof="0"/>
              <a:t>Introducción a la señalización</a:t>
            </a:r>
            <a:endParaRPr lang="en-US" noProof="0" dirty="0"/>
          </a:p>
        </p:txBody>
      </p:sp>
      <p:sp>
        <p:nvSpPr>
          <p:cNvPr id="4" name="Marcador de número de diapositiva 3"/>
          <p:cNvSpPr>
            <a:spLocks noGrp="1"/>
          </p:cNvSpPr>
          <p:nvPr>
            <p:ph type="sldNum" sz="quarter" idx="12"/>
          </p:nvPr>
        </p:nvSpPr>
        <p:spPr/>
        <p:txBody>
          <a:bodyPr/>
          <a:lstStyle/>
          <a:p>
            <a:fld id="{733122C9-A0B9-462F-8757-0847AD287B63}" type="slidenum">
              <a:rPr lang="en-US" noProof="0" smtClean="0"/>
              <a:pPr/>
              <a:t>41</a:t>
            </a:fld>
            <a:endParaRPr lang="en-US" noProof="0" dirty="0"/>
          </a:p>
        </p:txBody>
      </p:sp>
    </p:spTree>
    <p:extLst>
      <p:ext uri="{BB962C8B-B14F-4D97-AF65-F5344CB8AC3E}">
        <p14:creationId xmlns:p14="http://schemas.microsoft.com/office/powerpoint/2010/main" val="2147037483"/>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98378"/>
                                        </p:tgtEl>
                                        <p:attrNameLst>
                                          <p:attrName>style.visibility</p:attrName>
                                        </p:attrNameLst>
                                      </p:cBhvr>
                                      <p:to>
                                        <p:strVal val="visible"/>
                                      </p:to>
                                    </p:set>
                                    <p:anim calcmode="lin" valueType="num">
                                      <p:cBhvr>
                                        <p:cTn id="7" dur="1000" fill="hold"/>
                                        <p:tgtEl>
                                          <p:spTgt spid="698378"/>
                                        </p:tgtEl>
                                        <p:attrNameLst>
                                          <p:attrName>ppt_x</p:attrName>
                                        </p:attrNameLst>
                                      </p:cBhvr>
                                      <p:tavLst>
                                        <p:tav tm="0">
                                          <p:val>
                                            <p:strVal val="#ppt_x-.2"/>
                                          </p:val>
                                        </p:tav>
                                        <p:tav tm="100000">
                                          <p:val>
                                            <p:strVal val="#ppt_x"/>
                                          </p:val>
                                        </p:tav>
                                      </p:tavLst>
                                    </p:anim>
                                    <p:anim calcmode="lin" valueType="num">
                                      <p:cBhvr>
                                        <p:cTn id="8" dur="1000" fill="hold"/>
                                        <p:tgtEl>
                                          <p:spTgt spid="698378"/>
                                        </p:tgtEl>
                                        <p:attrNameLst>
                                          <p:attrName>ppt_y</p:attrName>
                                        </p:attrNameLst>
                                      </p:cBhvr>
                                      <p:tavLst>
                                        <p:tav tm="0">
                                          <p:val>
                                            <p:strVal val="#ppt_y"/>
                                          </p:val>
                                        </p:tav>
                                        <p:tav tm="100000">
                                          <p:val>
                                            <p:strVal val="#ppt_y"/>
                                          </p:val>
                                        </p:tav>
                                      </p:tavLst>
                                    </p:anim>
                                    <p:animEffect transition="in" filter="wipe(right)" prLst="gradientSize: 0.1">
                                      <p:cBhvr>
                                        <p:cTn id="9" dur="1000"/>
                                        <p:tgtEl>
                                          <p:spTgt spid="698378"/>
                                        </p:tgtEl>
                                      </p:cBhvr>
                                    </p:animEffect>
                                  </p:childTnLst>
                                </p:cTn>
                              </p:par>
                              <p:par>
                                <p:cTn id="10" presetID="29" presetClass="entr" presetSubtype="0" fill="hold" nodeType="withEffect">
                                  <p:stCondLst>
                                    <p:cond delay="0"/>
                                  </p:stCondLst>
                                  <p:childTnLst>
                                    <p:set>
                                      <p:cBhvr>
                                        <p:cTn id="11" dur="1" fill="hold">
                                          <p:stCondLst>
                                            <p:cond delay="0"/>
                                          </p:stCondLst>
                                        </p:cTn>
                                        <p:tgtEl>
                                          <p:spTgt spid="698372"/>
                                        </p:tgtEl>
                                        <p:attrNameLst>
                                          <p:attrName>style.visibility</p:attrName>
                                        </p:attrNameLst>
                                      </p:cBhvr>
                                      <p:to>
                                        <p:strVal val="visible"/>
                                      </p:to>
                                    </p:set>
                                    <p:anim calcmode="lin" valueType="num">
                                      <p:cBhvr>
                                        <p:cTn id="12" dur="1000" fill="hold"/>
                                        <p:tgtEl>
                                          <p:spTgt spid="698372"/>
                                        </p:tgtEl>
                                        <p:attrNameLst>
                                          <p:attrName>ppt_x</p:attrName>
                                        </p:attrNameLst>
                                      </p:cBhvr>
                                      <p:tavLst>
                                        <p:tav tm="0">
                                          <p:val>
                                            <p:strVal val="#ppt_x-.2"/>
                                          </p:val>
                                        </p:tav>
                                        <p:tav tm="100000">
                                          <p:val>
                                            <p:strVal val="#ppt_x"/>
                                          </p:val>
                                        </p:tav>
                                      </p:tavLst>
                                    </p:anim>
                                    <p:anim calcmode="lin" valueType="num">
                                      <p:cBhvr>
                                        <p:cTn id="13" dur="1000" fill="hold"/>
                                        <p:tgtEl>
                                          <p:spTgt spid="698372"/>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98372"/>
                                        </p:tgtEl>
                                      </p:cBhvr>
                                    </p:animEffect>
                                  </p:childTnLst>
                                </p:cTn>
                              </p:par>
                              <p:par>
                                <p:cTn id="15" presetID="29" presetClass="entr" presetSubtype="0" fill="hold" nodeType="withEffect">
                                  <p:stCondLst>
                                    <p:cond delay="0"/>
                                  </p:stCondLst>
                                  <p:childTnLst>
                                    <p:set>
                                      <p:cBhvr>
                                        <p:cTn id="16" dur="1" fill="hold">
                                          <p:stCondLst>
                                            <p:cond delay="0"/>
                                          </p:stCondLst>
                                        </p:cTn>
                                        <p:tgtEl>
                                          <p:spTgt spid="698379"/>
                                        </p:tgtEl>
                                        <p:attrNameLst>
                                          <p:attrName>style.visibility</p:attrName>
                                        </p:attrNameLst>
                                      </p:cBhvr>
                                      <p:to>
                                        <p:strVal val="visible"/>
                                      </p:to>
                                    </p:set>
                                    <p:anim calcmode="lin" valueType="num">
                                      <p:cBhvr>
                                        <p:cTn id="17" dur="1000" fill="hold"/>
                                        <p:tgtEl>
                                          <p:spTgt spid="698379"/>
                                        </p:tgtEl>
                                        <p:attrNameLst>
                                          <p:attrName>ppt_x</p:attrName>
                                        </p:attrNameLst>
                                      </p:cBhvr>
                                      <p:tavLst>
                                        <p:tav tm="0">
                                          <p:val>
                                            <p:strVal val="#ppt_x-.2"/>
                                          </p:val>
                                        </p:tav>
                                        <p:tav tm="100000">
                                          <p:val>
                                            <p:strVal val="#ppt_x"/>
                                          </p:val>
                                        </p:tav>
                                      </p:tavLst>
                                    </p:anim>
                                    <p:anim calcmode="lin" valueType="num">
                                      <p:cBhvr>
                                        <p:cTn id="18" dur="1000" fill="hold"/>
                                        <p:tgtEl>
                                          <p:spTgt spid="698379"/>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98379"/>
                                        </p:tgtEl>
                                      </p:cBhvr>
                                    </p:animEffect>
                                  </p:childTnLst>
                                </p:cTn>
                              </p:par>
                              <p:par>
                                <p:cTn id="20" presetID="29" presetClass="entr" presetSubtype="0" fill="hold" grpId="0" nodeType="withEffect">
                                  <p:stCondLst>
                                    <p:cond delay="0"/>
                                  </p:stCondLst>
                                  <p:childTnLst>
                                    <p:set>
                                      <p:cBhvr>
                                        <p:cTn id="21" dur="1" fill="hold">
                                          <p:stCondLst>
                                            <p:cond delay="0"/>
                                          </p:stCondLst>
                                        </p:cTn>
                                        <p:tgtEl>
                                          <p:spTgt spid="698380"/>
                                        </p:tgtEl>
                                        <p:attrNameLst>
                                          <p:attrName>style.visibility</p:attrName>
                                        </p:attrNameLst>
                                      </p:cBhvr>
                                      <p:to>
                                        <p:strVal val="visible"/>
                                      </p:to>
                                    </p:set>
                                    <p:anim calcmode="lin" valueType="num">
                                      <p:cBhvr>
                                        <p:cTn id="22" dur="1000" fill="hold"/>
                                        <p:tgtEl>
                                          <p:spTgt spid="698380"/>
                                        </p:tgtEl>
                                        <p:attrNameLst>
                                          <p:attrName>ppt_x</p:attrName>
                                        </p:attrNameLst>
                                      </p:cBhvr>
                                      <p:tavLst>
                                        <p:tav tm="0">
                                          <p:val>
                                            <p:strVal val="#ppt_x-.2"/>
                                          </p:val>
                                        </p:tav>
                                        <p:tav tm="100000">
                                          <p:val>
                                            <p:strVal val="#ppt_x"/>
                                          </p:val>
                                        </p:tav>
                                      </p:tavLst>
                                    </p:anim>
                                    <p:anim calcmode="lin" valueType="num">
                                      <p:cBhvr>
                                        <p:cTn id="23" dur="1000" fill="hold"/>
                                        <p:tgtEl>
                                          <p:spTgt spid="698380"/>
                                        </p:tgtEl>
                                        <p:attrNameLst>
                                          <p:attrName>ppt_y</p:attrName>
                                        </p:attrNameLst>
                                      </p:cBhvr>
                                      <p:tavLst>
                                        <p:tav tm="0">
                                          <p:val>
                                            <p:strVal val="#ppt_y"/>
                                          </p:val>
                                        </p:tav>
                                        <p:tav tm="100000">
                                          <p:val>
                                            <p:strVal val="#ppt_y"/>
                                          </p:val>
                                        </p:tav>
                                      </p:tavLst>
                                    </p:anim>
                                    <p:animEffect transition="in" filter="wipe(right)" prLst="gradientSize: 0.1">
                                      <p:cBhvr>
                                        <p:cTn id="24" dur="1000"/>
                                        <p:tgtEl>
                                          <p:spTgt spid="698380"/>
                                        </p:tgtEl>
                                      </p:cBhvr>
                                    </p:animEffect>
                                  </p:childTnLst>
                                </p:cTn>
                              </p:par>
                              <p:par>
                                <p:cTn id="25" presetID="29" presetClass="entr" presetSubtype="0" fill="hold" nodeType="withEffect">
                                  <p:stCondLst>
                                    <p:cond delay="0"/>
                                  </p:stCondLst>
                                  <p:childTnLst>
                                    <p:set>
                                      <p:cBhvr>
                                        <p:cTn id="26" dur="1" fill="hold">
                                          <p:stCondLst>
                                            <p:cond delay="0"/>
                                          </p:stCondLst>
                                        </p:cTn>
                                        <p:tgtEl>
                                          <p:spTgt spid="698381"/>
                                        </p:tgtEl>
                                        <p:attrNameLst>
                                          <p:attrName>style.visibility</p:attrName>
                                        </p:attrNameLst>
                                      </p:cBhvr>
                                      <p:to>
                                        <p:strVal val="visible"/>
                                      </p:to>
                                    </p:set>
                                    <p:anim calcmode="lin" valueType="num">
                                      <p:cBhvr>
                                        <p:cTn id="27" dur="1000" fill="hold"/>
                                        <p:tgtEl>
                                          <p:spTgt spid="698381"/>
                                        </p:tgtEl>
                                        <p:attrNameLst>
                                          <p:attrName>ppt_x</p:attrName>
                                        </p:attrNameLst>
                                      </p:cBhvr>
                                      <p:tavLst>
                                        <p:tav tm="0">
                                          <p:val>
                                            <p:strVal val="#ppt_x-.2"/>
                                          </p:val>
                                        </p:tav>
                                        <p:tav tm="100000">
                                          <p:val>
                                            <p:strVal val="#ppt_x"/>
                                          </p:val>
                                        </p:tav>
                                      </p:tavLst>
                                    </p:anim>
                                    <p:anim calcmode="lin" valueType="num">
                                      <p:cBhvr>
                                        <p:cTn id="28" dur="1000" fill="hold"/>
                                        <p:tgtEl>
                                          <p:spTgt spid="698381"/>
                                        </p:tgtEl>
                                        <p:attrNameLst>
                                          <p:attrName>ppt_y</p:attrName>
                                        </p:attrNameLst>
                                      </p:cBhvr>
                                      <p:tavLst>
                                        <p:tav tm="0">
                                          <p:val>
                                            <p:strVal val="#ppt_y"/>
                                          </p:val>
                                        </p:tav>
                                        <p:tav tm="100000">
                                          <p:val>
                                            <p:strVal val="#ppt_y"/>
                                          </p:val>
                                        </p:tav>
                                      </p:tavLst>
                                    </p:anim>
                                    <p:animEffect transition="in" filter="wipe(right)" prLst="gradientSize: 0.1">
                                      <p:cBhvr>
                                        <p:cTn id="29" dur="1000"/>
                                        <p:tgtEl>
                                          <p:spTgt spid="698381"/>
                                        </p:tgtEl>
                                      </p:cBhvr>
                                    </p:animEffect>
                                  </p:childTnLst>
                                </p:cTn>
                              </p:par>
                              <p:par>
                                <p:cTn id="30" presetID="29" presetClass="entr" presetSubtype="0" fill="hold" nodeType="withEffect">
                                  <p:stCondLst>
                                    <p:cond delay="0"/>
                                  </p:stCondLst>
                                  <p:childTnLst>
                                    <p:set>
                                      <p:cBhvr>
                                        <p:cTn id="31" dur="1" fill="hold">
                                          <p:stCondLst>
                                            <p:cond delay="0"/>
                                          </p:stCondLst>
                                        </p:cTn>
                                        <p:tgtEl>
                                          <p:spTgt spid="698382"/>
                                        </p:tgtEl>
                                        <p:attrNameLst>
                                          <p:attrName>style.visibility</p:attrName>
                                        </p:attrNameLst>
                                      </p:cBhvr>
                                      <p:to>
                                        <p:strVal val="visible"/>
                                      </p:to>
                                    </p:set>
                                    <p:anim calcmode="lin" valueType="num">
                                      <p:cBhvr>
                                        <p:cTn id="32" dur="1000" fill="hold"/>
                                        <p:tgtEl>
                                          <p:spTgt spid="698382"/>
                                        </p:tgtEl>
                                        <p:attrNameLst>
                                          <p:attrName>ppt_x</p:attrName>
                                        </p:attrNameLst>
                                      </p:cBhvr>
                                      <p:tavLst>
                                        <p:tav tm="0">
                                          <p:val>
                                            <p:strVal val="#ppt_x-.2"/>
                                          </p:val>
                                        </p:tav>
                                        <p:tav tm="100000">
                                          <p:val>
                                            <p:strVal val="#ppt_x"/>
                                          </p:val>
                                        </p:tav>
                                      </p:tavLst>
                                    </p:anim>
                                    <p:anim calcmode="lin" valueType="num">
                                      <p:cBhvr>
                                        <p:cTn id="33" dur="1000" fill="hold"/>
                                        <p:tgtEl>
                                          <p:spTgt spid="698382"/>
                                        </p:tgtEl>
                                        <p:attrNameLst>
                                          <p:attrName>ppt_y</p:attrName>
                                        </p:attrNameLst>
                                      </p:cBhvr>
                                      <p:tavLst>
                                        <p:tav tm="0">
                                          <p:val>
                                            <p:strVal val="#ppt_y"/>
                                          </p:val>
                                        </p:tav>
                                        <p:tav tm="100000">
                                          <p:val>
                                            <p:strVal val="#ppt_y"/>
                                          </p:val>
                                        </p:tav>
                                      </p:tavLst>
                                    </p:anim>
                                    <p:animEffect transition="in" filter="wipe(right)" prLst="gradientSize: 0.1">
                                      <p:cBhvr>
                                        <p:cTn id="34" dur="1000"/>
                                        <p:tgtEl>
                                          <p:spTgt spid="698382"/>
                                        </p:tgtEl>
                                      </p:cBhvr>
                                    </p:animEffect>
                                  </p:childTnLst>
                                </p:cTn>
                              </p:par>
                              <p:par>
                                <p:cTn id="35" presetID="29" presetClass="entr" presetSubtype="0" fill="hold" grpId="0" nodeType="withEffect">
                                  <p:stCondLst>
                                    <p:cond delay="0"/>
                                  </p:stCondLst>
                                  <p:childTnLst>
                                    <p:set>
                                      <p:cBhvr>
                                        <p:cTn id="36" dur="1" fill="hold">
                                          <p:stCondLst>
                                            <p:cond delay="0"/>
                                          </p:stCondLst>
                                        </p:cTn>
                                        <p:tgtEl>
                                          <p:spTgt spid="698383"/>
                                        </p:tgtEl>
                                        <p:attrNameLst>
                                          <p:attrName>style.visibility</p:attrName>
                                        </p:attrNameLst>
                                      </p:cBhvr>
                                      <p:to>
                                        <p:strVal val="visible"/>
                                      </p:to>
                                    </p:set>
                                    <p:anim calcmode="lin" valueType="num">
                                      <p:cBhvr>
                                        <p:cTn id="37" dur="1000" fill="hold"/>
                                        <p:tgtEl>
                                          <p:spTgt spid="698383"/>
                                        </p:tgtEl>
                                        <p:attrNameLst>
                                          <p:attrName>ppt_x</p:attrName>
                                        </p:attrNameLst>
                                      </p:cBhvr>
                                      <p:tavLst>
                                        <p:tav tm="0">
                                          <p:val>
                                            <p:strVal val="#ppt_x-.2"/>
                                          </p:val>
                                        </p:tav>
                                        <p:tav tm="100000">
                                          <p:val>
                                            <p:strVal val="#ppt_x"/>
                                          </p:val>
                                        </p:tav>
                                      </p:tavLst>
                                    </p:anim>
                                    <p:anim calcmode="lin" valueType="num">
                                      <p:cBhvr>
                                        <p:cTn id="38" dur="1000" fill="hold"/>
                                        <p:tgtEl>
                                          <p:spTgt spid="698383"/>
                                        </p:tgtEl>
                                        <p:attrNameLst>
                                          <p:attrName>ppt_y</p:attrName>
                                        </p:attrNameLst>
                                      </p:cBhvr>
                                      <p:tavLst>
                                        <p:tav tm="0">
                                          <p:val>
                                            <p:strVal val="#ppt_y"/>
                                          </p:val>
                                        </p:tav>
                                        <p:tav tm="100000">
                                          <p:val>
                                            <p:strVal val="#ppt_y"/>
                                          </p:val>
                                        </p:tav>
                                      </p:tavLst>
                                    </p:anim>
                                    <p:animEffect transition="in" filter="wipe(right)" prLst="gradientSize: 0.1">
                                      <p:cBhvr>
                                        <p:cTn id="39" dur="1000"/>
                                        <p:tgtEl>
                                          <p:spTgt spid="698383"/>
                                        </p:tgtEl>
                                      </p:cBhvr>
                                    </p:animEffect>
                                  </p:childTnLst>
                                </p:cTn>
                              </p:par>
                              <p:par>
                                <p:cTn id="40" presetID="29" presetClass="entr" presetSubtype="0" fill="hold" nodeType="withEffect">
                                  <p:stCondLst>
                                    <p:cond delay="0"/>
                                  </p:stCondLst>
                                  <p:childTnLst>
                                    <p:set>
                                      <p:cBhvr>
                                        <p:cTn id="41" dur="1" fill="hold">
                                          <p:stCondLst>
                                            <p:cond delay="0"/>
                                          </p:stCondLst>
                                        </p:cTn>
                                        <p:tgtEl>
                                          <p:spTgt spid="698384"/>
                                        </p:tgtEl>
                                        <p:attrNameLst>
                                          <p:attrName>style.visibility</p:attrName>
                                        </p:attrNameLst>
                                      </p:cBhvr>
                                      <p:to>
                                        <p:strVal val="visible"/>
                                      </p:to>
                                    </p:set>
                                    <p:anim calcmode="lin" valueType="num">
                                      <p:cBhvr>
                                        <p:cTn id="42" dur="1000" fill="hold"/>
                                        <p:tgtEl>
                                          <p:spTgt spid="698384"/>
                                        </p:tgtEl>
                                        <p:attrNameLst>
                                          <p:attrName>ppt_x</p:attrName>
                                        </p:attrNameLst>
                                      </p:cBhvr>
                                      <p:tavLst>
                                        <p:tav tm="0">
                                          <p:val>
                                            <p:strVal val="#ppt_x-.2"/>
                                          </p:val>
                                        </p:tav>
                                        <p:tav tm="100000">
                                          <p:val>
                                            <p:strVal val="#ppt_x"/>
                                          </p:val>
                                        </p:tav>
                                      </p:tavLst>
                                    </p:anim>
                                    <p:anim calcmode="lin" valueType="num">
                                      <p:cBhvr>
                                        <p:cTn id="43" dur="1000" fill="hold"/>
                                        <p:tgtEl>
                                          <p:spTgt spid="698384"/>
                                        </p:tgtEl>
                                        <p:attrNameLst>
                                          <p:attrName>ppt_y</p:attrName>
                                        </p:attrNameLst>
                                      </p:cBhvr>
                                      <p:tavLst>
                                        <p:tav tm="0">
                                          <p:val>
                                            <p:strVal val="#ppt_y"/>
                                          </p:val>
                                        </p:tav>
                                        <p:tav tm="100000">
                                          <p:val>
                                            <p:strVal val="#ppt_y"/>
                                          </p:val>
                                        </p:tav>
                                      </p:tavLst>
                                    </p:anim>
                                    <p:animEffect transition="in" filter="wipe(right)" prLst="gradientSize: 0.1">
                                      <p:cBhvr>
                                        <p:cTn id="44" dur="1000"/>
                                        <p:tgtEl>
                                          <p:spTgt spid="698384"/>
                                        </p:tgtEl>
                                      </p:cBhvr>
                                    </p:animEffect>
                                  </p:childTnLst>
                                </p:cTn>
                              </p:par>
                              <p:par>
                                <p:cTn id="45" presetID="29" presetClass="entr" presetSubtype="0" fill="hold" nodeType="withEffect">
                                  <p:stCondLst>
                                    <p:cond delay="0"/>
                                  </p:stCondLst>
                                  <p:childTnLst>
                                    <p:set>
                                      <p:cBhvr>
                                        <p:cTn id="46" dur="1" fill="hold">
                                          <p:stCondLst>
                                            <p:cond delay="0"/>
                                          </p:stCondLst>
                                        </p:cTn>
                                        <p:tgtEl>
                                          <p:spTgt spid="698421"/>
                                        </p:tgtEl>
                                        <p:attrNameLst>
                                          <p:attrName>style.visibility</p:attrName>
                                        </p:attrNameLst>
                                      </p:cBhvr>
                                      <p:to>
                                        <p:strVal val="visible"/>
                                      </p:to>
                                    </p:set>
                                    <p:anim calcmode="lin" valueType="num">
                                      <p:cBhvr>
                                        <p:cTn id="47" dur="1000" fill="hold"/>
                                        <p:tgtEl>
                                          <p:spTgt spid="698421"/>
                                        </p:tgtEl>
                                        <p:attrNameLst>
                                          <p:attrName>ppt_x</p:attrName>
                                        </p:attrNameLst>
                                      </p:cBhvr>
                                      <p:tavLst>
                                        <p:tav tm="0">
                                          <p:val>
                                            <p:strVal val="#ppt_x-.2"/>
                                          </p:val>
                                        </p:tav>
                                        <p:tav tm="100000">
                                          <p:val>
                                            <p:strVal val="#ppt_x"/>
                                          </p:val>
                                        </p:tav>
                                      </p:tavLst>
                                    </p:anim>
                                    <p:anim calcmode="lin" valueType="num">
                                      <p:cBhvr>
                                        <p:cTn id="48" dur="1000" fill="hold"/>
                                        <p:tgtEl>
                                          <p:spTgt spid="698421"/>
                                        </p:tgtEl>
                                        <p:attrNameLst>
                                          <p:attrName>ppt_y</p:attrName>
                                        </p:attrNameLst>
                                      </p:cBhvr>
                                      <p:tavLst>
                                        <p:tav tm="0">
                                          <p:val>
                                            <p:strVal val="#ppt_y"/>
                                          </p:val>
                                        </p:tav>
                                        <p:tav tm="100000">
                                          <p:val>
                                            <p:strVal val="#ppt_y"/>
                                          </p:val>
                                        </p:tav>
                                      </p:tavLst>
                                    </p:anim>
                                    <p:animEffect transition="in" filter="wipe(right)" prLst="gradientSize: 0.1">
                                      <p:cBhvr>
                                        <p:cTn id="49" dur="1000"/>
                                        <p:tgtEl>
                                          <p:spTgt spid="698421"/>
                                        </p:tgtEl>
                                      </p:cBhvr>
                                    </p:animEffect>
                                  </p:childTnLst>
                                </p:cTn>
                              </p:par>
                              <p:par>
                                <p:cTn id="50" presetID="29" presetClass="entr" presetSubtype="0" fill="hold" grpId="0" nodeType="withEffect">
                                  <p:stCondLst>
                                    <p:cond delay="0"/>
                                  </p:stCondLst>
                                  <p:childTnLst>
                                    <p:set>
                                      <p:cBhvr>
                                        <p:cTn id="51" dur="1" fill="hold">
                                          <p:stCondLst>
                                            <p:cond delay="0"/>
                                          </p:stCondLst>
                                        </p:cTn>
                                        <p:tgtEl>
                                          <p:spTgt spid="698422"/>
                                        </p:tgtEl>
                                        <p:attrNameLst>
                                          <p:attrName>style.visibility</p:attrName>
                                        </p:attrNameLst>
                                      </p:cBhvr>
                                      <p:to>
                                        <p:strVal val="visible"/>
                                      </p:to>
                                    </p:set>
                                    <p:anim calcmode="lin" valueType="num">
                                      <p:cBhvr>
                                        <p:cTn id="52" dur="1000" fill="hold"/>
                                        <p:tgtEl>
                                          <p:spTgt spid="698422"/>
                                        </p:tgtEl>
                                        <p:attrNameLst>
                                          <p:attrName>ppt_x</p:attrName>
                                        </p:attrNameLst>
                                      </p:cBhvr>
                                      <p:tavLst>
                                        <p:tav tm="0">
                                          <p:val>
                                            <p:strVal val="#ppt_x-.2"/>
                                          </p:val>
                                        </p:tav>
                                        <p:tav tm="100000">
                                          <p:val>
                                            <p:strVal val="#ppt_x"/>
                                          </p:val>
                                        </p:tav>
                                      </p:tavLst>
                                    </p:anim>
                                    <p:anim calcmode="lin" valueType="num">
                                      <p:cBhvr>
                                        <p:cTn id="53" dur="1000" fill="hold"/>
                                        <p:tgtEl>
                                          <p:spTgt spid="698422"/>
                                        </p:tgtEl>
                                        <p:attrNameLst>
                                          <p:attrName>ppt_y</p:attrName>
                                        </p:attrNameLst>
                                      </p:cBhvr>
                                      <p:tavLst>
                                        <p:tav tm="0">
                                          <p:val>
                                            <p:strVal val="#ppt_y"/>
                                          </p:val>
                                        </p:tav>
                                        <p:tav tm="100000">
                                          <p:val>
                                            <p:strVal val="#ppt_y"/>
                                          </p:val>
                                        </p:tav>
                                      </p:tavLst>
                                    </p:anim>
                                    <p:animEffect transition="in" filter="wipe(right)" prLst="gradientSize: 0.1">
                                      <p:cBhvr>
                                        <p:cTn id="54" dur="1000"/>
                                        <p:tgtEl>
                                          <p:spTgt spid="698422"/>
                                        </p:tgtEl>
                                      </p:cBhvr>
                                    </p:animEffect>
                                  </p:childTnLst>
                                </p:cTn>
                              </p:par>
                            </p:childTnLst>
                          </p:cTn>
                        </p:par>
                        <p:par>
                          <p:cTn id="55" fill="hold" nodeType="afterGroup">
                            <p:stCondLst>
                              <p:cond delay="1000"/>
                            </p:stCondLst>
                            <p:childTnLst>
                              <p:par>
                                <p:cTn id="56" presetID="9" presetClass="entr" presetSubtype="0" fill="hold" nodeType="afterEffect">
                                  <p:stCondLst>
                                    <p:cond delay="0"/>
                                  </p:stCondLst>
                                  <p:childTnLst>
                                    <p:set>
                                      <p:cBhvr>
                                        <p:cTn id="57" dur="1" fill="hold">
                                          <p:stCondLst>
                                            <p:cond delay="0"/>
                                          </p:stCondLst>
                                        </p:cTn>
                                        <p:tgtEl>
                                          <p:spTgt spid="698370"/>
                                        </p:tgtEl>
                                        <p:attrNameLst>
                                          <p:attrName>style.visibility</p:attrName>
                                        </p:attrNameLst>
                                      </p:cBhvr>
                                      <p:to>
                                        <p:strVal val="visible"/>
                                      </p:to>
                                    </p:set>
                                    <p:animEffect transition="in" filter="dissolve">
                                      <p:cBhvr>
                                        <p:cTn id="58" dur="500"/>
                                        <p:tgtEl>
                                          <p:spTgt spid="698370"/>
                                        </p:tgtEl>
                                      </p:cBhvr>
                                    </p:animEffect>
                                  </p:childTnLst>
                                </p:cTn>
                              </p:par>
                              <p:par>
                                <p:cTn id="59" presetID="9" presetClass="entr" presetSubtype="0" fill="hold" nodeType="withEffect">
                                  <p:stCondLst>
                                    <p:cond delay="0"/>
                                  </p:stCondLst>
                                  <p:childTnLst>
                                    <p:set>
                                      <p:cBhvr>
                                        <p:cTn id="60" dur="1" fill="hold">
                                          <p:stCondLst>
                                            <p:cond delay="0"/>
                                          </p:stCondLst>
                                        </p:cTn>
                                        <p:tgtEl>
                                          <p:spTgt spid="698461"/>
                                        </p:tgtEl>
                                        <p:attrNameLst>
                                          <p:attrName>style.visibility</p:attrName>
                                        </p:attrNameLst>
                                      </p:cBhvr>
                                      <p:to>
                                        <p:strVal val="visible"/>
                                      </p:to>
                                    </p:set>
                                    <p:animEffect transition="in" filter="dissolve">
                                      <p:cBhvr>
                                        <p:cTn id="61" dur="500"/>
                                        <p:tgtEl>
                                          <p:spTgt spid="69846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98459"/>
                                        </p:tgtEl>
                                        <p:attrNameLst>
                                          <p:attrName>style.visibility</p:attrName>
                                        </p:attrNameLst>
                                      </p:cBhvr>
                                      <p:to>
                                        <p:strVal val="visible"/>
                                      </p:to>
                                    </p:set>
                                    <p:animEffect transition="in" filter="dissolve">
                                      <p:cBhvr>
                                        <p:cTn id="64" dur="500"/>
                                        <p:tgtEl>
                                          <p:spTgt spid="698459"/>
                                        </p:tgtEl>
                                      </p:cBhvr>
                                    </p:animEffect>
                                  </p:childTnLst>
                                </p:cTn>
                              </p:par>
                              <p:par>
                                <p:cTn id="65" presetID="9" presetClass="entr" presetSubtype="0" fill="hold" nodeType="withEffect">
                                  <p:stCondLst>
                                    <p:cond delay="0"/>
                                  </p:stCondLst>
                                  <p:childTnLst>
                                    <p:set>
                                      <p:cBhvr>
                                        <p:cTn id="66" dur="1" fill="hold">
                                          <p:stCondLst>
                                            <p:cond delay="0"/>
                                          </p:stCondLst>
                                        </p:cTn>
                                        <p:tgtEl>
                                          <p:spTgt spid="698371"/>
                                        </p:tgtEl>
                                        <p:attrNameLst>
                                          <p:attrName>style.visibility</p:attrName>
                                        </p:attrNameLst>
                                      </p:cBhvr>
                                      <p:to>
                                        <p:strVal val="visible"/>
                                      </p:to>
                                    </p:set>
                                    <p:animEffect transition="in" filter="dissolve">
                                      <p:cBhvr>
                                        <p:cTn id="67" dur="500"/>
                                        <p:tgtEl>
                                          <p:spTgt spid="698371"/>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698460"/>
                                        </p:tgtEl>
                                        <p:attrNameLst>
                                          <p:attrName>style.visibility</p:attrName>
                                        </p:attrNameLst>
                                      </p:cBhvr>
                                      <p:to>
                                        <p:strVal val="visible"/>
                                      </p:to>
                                    </p:set>
                                    <p:animEffect transition="in" filter="dissolve">
                                      <p:cBhvr>
                                        <p:cTn id="70" dur="500"/>
                                        <p:tgtEl>
                                          <p:spTgt spid="698460"/>
                                        </p:tgtEl>
                                      </p:cBhvr>
                                    </p:animEffect>
                                  </p:childTnLst>
                                </p:cTn>
                              </p:par>
                            </p:childTnLst>
                          </p:cTn>
                        </p:par>
                        <p:par>
                          <p:cTn id="71" fill="hold" nodeType="afterGroup">
                            <p:stCondLst>
                              <p:cond delay="1500"/>
                            </p:stCondLst>
                            <p:childTnLst>
                              <p:par>
                                <p:cTn id="72" presetID="9" presetClass="entr" presetSubtype="0" fill="hold" nodeType="afterEffect">
                                  <p:stCondLst>
                                    <p:cond delay="0"/>
                                  </p:stCondLst>
                                  <p:childTnLst>
                                    <p:set>
                                      <p:cBhvr>
                                        <p:cTn id="73" dur="1" fill="hold">
                                          <p:stCondLst>
                                            <p:cond delay="0"/>
                                          </p:stCondLst>
                                        </p:cTn>
                                        <p:tgtEl>
                                          <p:spTgt spid="698408"/>
                                        </p:tgtEl>
                                        <p:attrNameLst>
                                          <p:attrName>style.visibility</p:attrName>
                                        </p:attrNameLst>
                                      </p:cBhvr>
                                      <p:to>
                                        <p:strVal val="visible"/>
                                      </p:to>
                                    </p:set>
                                    <p:animEffect transition="in" filter="dissolve">
                                      <p:cBhvr>
                                        <p:cTn id="74" dur="500"/>
                                        <p:tgtEl>
                                          <p:spTgt spid="698408"/>
                                        </p:tgtEl>
                                      </p:cBhvr>
                                    </p:animEffect>
                                  </p:childTnLst>
                                </p:cTn>
                              </p:par>
                            </p:childTnLst>
                          </p:cTn>
                        </p:par>
                        <p:par>
                          <p:cTn id="75" fill="hold" nodeType="afterGroup">
                            <p:stCondLst>
                              <p:cond delay="2000"/>
                            </p:stCondLst>
                            <p:childTnLst>
                              <p:par>
                                <p:cTn id="76" presetID="9" presetClass="entr" presetSubtype="0" fill="hold" nodeType="afterEffect">
                                  <p:stCondLst>
                                    <p:cond delay="0"/>
                                  </p:stCondLst>
                                  <p:childTnLst>
                                    <p:set>
                                      <p:cBhvr>
                                        <p:cTn id="77" dur="1" fill="hold">
                                          <p:stCondLst>
                                            <p:cond delay="0"/>
                                          </p:stCondLst>
                                        </p:cTn>
                                        <p:tgtEl>
                                          <p:spTgt spid="698386"/>
                                        </p:tgtEl>
                                        <p:attrNameLst>
                                          <p:attrName>style.visibility</p:attrName>
                                        </p:attrNameLst>
                                      </p:cBhvr>
                                      <p:to>
                                        <p:strVal val="visible"/>
                                      </p:to>
                                    </p:set>
                                    <p:animEffect transition="in" filter="dissolve">
                                      <p:cBhvr>
                                        <p:cTn id="78" dur="500"/>
                                        <p:tgtEl>
                                          <p:spTgt spid="698386"/>
                                        </p:tgtEl>
                                      </p:cBhvr>
                                    </p:animEffect>
                                  </p:childTnLst>
                                </p:cTn>
                              </p:par>
                              <p:par>
                                <p:cTn id="79" presetID="9" presetClass="entr" presetSubtype="0" fill="hold" nodeType="withEffect">
                                  <p:stCondLst>
                                    <p:cond delay="0"/>
                                  </p:stCondLst>
                                  <p:childTnLst>
                                    <p:set>
                                      <p:cBhvr>
                                        <p:cTn id="80" dur="1" fill="hold">
                                          <p:stCondLst>
                                            <p:cond delay="0"/>
                                          </p:stCondLst>
                                        </p:cTn>
                                        <p:tgtEl>
                                          <p:spTgt spid="698391"/>
                                        </p:tgtEl>
                                        <p:attrNameLst>
                                          <p:attrName>style.visibility</p:attrName>
                                        </p:attrNameLst>
                                      </p:cBhvr>
                                      <p:to>
                                        <p:strVal val="visible"/>
                                      </p:to>
                                    </p:set>
                                    <p:animEffect transition="in" filter="dissolve">
                                      <p:cBhvr>
                                        <p:cTn id="81" dur="500"/>
                                        <p:tgtEl>
                                          <p:spTgt spid="698391"/>
                                        </p:tgtEl>
                                      </p:cBhvr>
                                    </p:animEffect>
                                  </p:childTnLst>
                                </p:cTn>
                              </p:par>
                            </p:childTnLst>
                          </p:cTn>
                        </p:par>
                        <p:par>
                          <p:cTn id="82" fill="hold" nodeType="afterGroup">
                            <p:stCondLst>
                              <p:cond delay="2500"/>
                            </p:stCondLst>
                            <p:childTnLst>
                              <p:par>
                                <p:cTn id="83" presetID="9" presetClass="entr" presetSubtype="0" fill="hold" nodeType="afterEffect">
                                  <p:stCondLst>
                                    <p:cond delay="0"/>
                                  </p:stCondLst>
                                  <p:childTnLst>
                                    <p:set>
                                      <p:cBhvr>
                                        <p:cTn id="84" dur="1" fill="hold">
                                          <p:stCondLst>
                                            <p:cond delay="0"/>
                                          </p:stCondLst>
                                        </p:cTn>
                                        <p:tgtEl>
                                          <p:spTgt spid="698429"/>
                                        </p:tgtEl>
                                        <p:attrNameLst>
                                          <p:attrName>style.visibility</p:attrName>
                                        </p:attrNameLst>
                                      </p:cBhvr>
                                      <p:to>
                                        <p:strVal val="visible"/>
                                      </p:to>
                                    </p:set>
                                    <p:animEffect transition="in" filter="dissolve">
                                      <p:cBhvr>
                                        <p:cTn id="85" dur="500"/>
                                        <p:tgtEl>
                                          <p:spTgt spid="698429"/>
                                        </p:tgtEl>
                                      </p:cBhvr>
                                    </p:animEffect>
                                  </p:childTnLst>
                                </p:cTn>
                              </p:par>
                              <p:par>
                                <p:cTn id="86" presetID="9" presetClass="entr" presetSubtype="0" fill="hold" nodeType="withEffect">
                                  <p:stCondLst>
                                    <p:cond delay="0"/>
                                  </p:stCondLst>
                                  <p:childTnLst>
                                    <p:set>
                                      <p:cBhvr>
                                        <p:cTn id="87" dur="1" fill="hold">
                                          <p:stCondLst>
                                            <p:cond delay="0"/>
                                          </p:stCondLst>
                                        </p:cTn>
                                        <p:tgtEl>
                                          <p:spTgt spid="698423"/>
                                        </p:tgtEl>
                                        <p:attrNameLst>
                                          <p:attrName>style.visibility</p:attrName>
                                        </p:attrNameLst>
                                      </p:cBhvr>
                                      <p:to>
                                        <p:strVal val="visible"/>
                                      </p:to>
                                    </p:set>
                                    <p:animEffect transition="in" filter="dissolve">
                                      <p:cBhvr>
                                        <p:cTn id="88" dur="500"/>
                                        <p:tgtEl>
                                          <p:spTgt spid="698423"/>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0" presetClass="path" presetSubtype="0" accel="50000" decel="50000" fill="hold" nodeType="clickEffect">
                                  <p:stCondLst>
                                    <p:cond delay="0"/>
                                  </p:stCondLst>
                                  <p:childTnLst>
                                    <p:animMotion origin="layout" path="M 2.5E-6 -2.09877E-6 L 0.74878 -2.09877E-6 " pathEditMode="relative" rAng="0" ptsTypes="AA">
                                      <p:cBhvr>
                                        <p:cTn id="92" dur="10000" fill="hold"/>
                                        <p:tgtEl>
                                          <p:spTgt spid="698372"/>
                                        </p:tgtEl>
                                        <p:attrNameLst>
                                          <p:attrName>ppt_x</p:attrName>
                                          <p:attrName>ppt_y</p:attrName>
                                        </p:attrNameLst>
                                      </p:cBhvr>
                                      <p:rCtr x="37431" y="0"/>
                                    </p:animMotion>
                                  </p:childTnLst>
                                </p:cTn>
                              </p:par>
                              <p:par>
                                <p:cTn id="93" presetID="3" presetClass="exit" presetSubtype="10" fill="hold" nodeType="withEffect">
                                  <p:stCondLst>
                                    <p:cond delay="2000"/>
                                  </p:stCondLst>
                                  <p:childTnLst>
                                    <p:animEffect transition="out" filter="blinds(horizontal)">
                                      <p:cBhvr>
                                        <p:cTn id="94" dur="1000"/>
                                        <p:tgtEl>
                                          <p:spTgt spid="698408"/>
                                        </p:tgtEl>
                                      </p:cBhvr>
                                    </p:animEffect>
                                    <p:set>
                                      <p:cBhvr>
                                        <p:cTn id="95" dur="1" fill="hold">
                                          <p:stCondLst>
                                            <p:cond delay="999"/>
                                          </p:stCondLst>
                                        </p:cTn>
                                        <p:tgtEl>
                                          <p:spTgt spid="698408"/>
                                        </p:tgtEl>
                                        <p:attrNameLst>
                                          <p:attrName>style.visibility</p:attrName>
                                        </p:attrNameLst>
                                      </p:cBhvr>
                                      <p:to>
                                        <p:strVal val="hidden"/>
                                      </p:to>
                                    </p:set>
                                  </p:childTnLst>
                                </p:cTn>
                              </p:par>
                              <p:par>
                                <p:cTn id="96" presetID="3" presetClass="entr" presetSubtype="10" fill="hold" nodeType="withEffect">
                                  <p:stCondLst>
                                    <p:cond delay="2000"/>
                                  </p:stCondLst>
                                  <p:childTnLst>
                                    <p:set>
                                      <p:cBhvr>
                                        <p:cTn id="97" dur="1" fill="hold">
                                          <p:stCondLst>
                                            <p:cond delay="0"/>
                                          </p:stCondLst>
                                        </p:cTn>
                                        <p:tgtEl>
                                          <p:spTgt spid="698415"/>
                                        </p:tgtEl>
                                        <p:attrNameLst>
                                          <p:attrName>style.visibility</p:attrName>
                                        </p:attrNameLst>
                                      </p:cBhvr>
                                      <p:to>
                                        <p:strVal val="visible"/>
                                      </p:to>
                                    </p:set>
                                    <p:animEffect transition="in" filter="blinds(horizontal)">
                                      <p:cBhvr>
                                        <p:cTn id="98" dur="1000"/>
                                        <p:tgtEl>
                                          <p:spTgt spid="698415"/>
                                        </p:tgtEl>
                                      </p:cBhvr>
                                    </p:animEffect>
                                  </p:childTnLst>
                                </p:cTn>
                              </p:par>
                              <p:par>
                                <p:cTn id="99" presetID="3" presetClass="exit" presetSubtype="10" fill="hold" nodeType="withEffect">
                                  <p:stCondLst>
                                    <p:cond delay="4700"/>
                                  </p:stCondLst>
                                  <p:childTnLst>
                                    <p:animEffect transition="out" filter="blinds(horizontal)">
                                      <p:cBhvr>
                                        <p:cTn id="100" dur="1000"/>
                                        <p:tgtEl>
                                          <p:spTgt spid="698415"/>
                                        </p:tgtEl>
                                      </p:cBhvr>
                                    </p:animEffect>
                                    <p:set>
                                      <p:cBhvr>
                                        <p:cTn id="101" dur="1" fill="hold">
                                          <p:stCondLst>
                                            <p:cond delay="999"/>
                                          </p:stCondLst>
                                        </p:cTn>
                                        <p:tgtEl>
                                          <p:spTgt spid="698415"/>
                                        </p:tgtEl>
                                        <p:attrNameLst>
                                          <p:attrName>style.visibility</p:attrName>
                                        </p:attrNameLst>
                                      </p:cBhvr>
                                      <p:to>
                                        <p:strVal val="hidden"/>
                                      </p:to>
                                    </p:set>
                                  </p:childTnLst>
                                </p:cTn>
                              </p:par>
                              <p:par>
                                <p:cTn id="102" presetID="3" presetClass="entr" presetSubtype="10" fill="hold" nodeType="withEffect">
                                  <p:stCondLst>
                                    <p:cond delay="4700"/>
                                  </p:stCondLst>
                                  <p:childTnLst>
                                    <p:set>
                                      <p:cBhvr>
                                        <p:cTn id="103" dur="1" fill="hold">
                                          <p:stCondLst>
                                            <p:cond delay="0"/>
                                          </p:stCondLst>
                                        </p:cTn>
                                        <p:tgtEl>
                                          <p:spTgt spid="698408"/>
                                        </p:tgtEl>
                                        <p:attrNameLst>
                                          <p:attrName>style.visibility</p:attrName>
                                        </p:attrNameLst>
                                      </p:cBhvr>
                                      <p:to>
                                        <p:strVal val="visible"/>
                                      </p:to>
                                    </p:set>
                                    <p:animEffect transition="in" filter="blinds(horizontal)">
                                      <p:cBhvr>
                                        <p:cTn id="104" dur="1000"/>
                                        <p:tgtEl>
                                          <p:spTgt spid="698408"/>
                                        </p:tgtEl>
                                      </p:cBhvr>
                                    </p:animEffect>
                                  </p:childTnLst>
                                </p:cTn>
                              </p:par>
                              <p:par>
                                <p:cTn id="105" presetID="3" presetClass="exit" presetSubtype="10" fill="hold" nodeType="withEffect">
                                  <p:stCondLst>
                                    <p:cond delay="4700"/>
                                  </p:stCondLst>
                                  <p:childTnLst>
                                    <p:animEffect transition="out" filter="blinds(horizontal)">
                                      <p:cBhvr>
                                        <p:cTn id="106" dur="1000"/>
                                        <p:tgtEl>
                                          <p:spTgt spid="698386"/>
                                        </p:tgtEl>
                                      </p:cBhvr>
                                    </p:animEffect>
                                    <p:set>
                                      <p:cBhvr>
                                        <p:cTn id="107" dur="1" fill="hold">
                                          <p:stCondLst>
                                            <p:cond delay="999"/>
                                          </p:stCondLst>
                                        </p:cTn>
                                        <p:tgtEl>
                                          <p:spTgt spid="698386"/>
                                        </p:tgtEl>
                                        <p:attrNameLst>
                                          <p:attrName>style.visibility</p:attrName>
                                        </p:attrNameLst>
                                      </p:cBhvr>
                                      <p:to>
                                        <p:strVal val="hidden"/>
                                      </p:to>
                                    </p:set>
                                  </p:childTnLst>
                                </p:cTn>
                              </p:par>
                              <p:par>
                                <p:cTn id="108" presetID="3" presetClass="exit" presetSubtype="10" fill="hold" nodeType="withEffect">
                                  <p:stCondLst>
                                    <p:cond delay="4700"/>
                                  </p:stCondLst>
                                  <p:childTnLst>
                                    <p:animEffect transition="out" filter="blinds(horizontal)">
                                      <p:cBhvr>
                                        <p:cTn id="109" dur="1000"/>
                                        <p:tgtEl>
                                          <p:spTgt spid="698391"/>
                                        </p:tgtEl>
                                      </p:cBhvr>
                                    </p:animEffect>
                                    <p:set>
                                      <p:cBhvr>
                                        <p:cTn id="110" dur="1" fill="hold">
                                          <p:stCondLst>
                                            <p:cond delay="999"/>
                                          </p:stCondLst>
                                        </p:cTn>
                                        <p:tgtEl>
                                          <p:spTgt spid="698391"/>
                                        </p:tgtEl>
                                        <p:attrNameLst>
                                          <p:attrName>style.visibility</p:attrName>
                                        </p:attrNameLst>
                                      </p:cBhvr>
                                      <p:to>
                                        <p:strVal val="hidden"/>
                                      </p:to>
                                    </p:set>
                                  </p:childTnLst>
                                </p:cTn>
                              </p:par>
                              <p:par>
                                <p:cTn id="111" presetID="3" presetClass="entr" presetSubtype="10" fill="hold" nodeType="withEffect">
                                  <p:stCondLst>
                                    <p:cond delay="4700"/>
                                  </p:stCondLst>
                                  <p:childTnLst>
                                    <p:set>
                                      <p:cBhvr>
                                        <p:cTn id="112" dur="1" fill="hold">
                                          <p:stCondLst>
                                            <p:cond delay="0"/>
                                          </p:stCondLst>
                                        </p:cTn>
                                        <p:tgtEl>
                                          <p:spTgt spid="698396"/>
                                        </p:tgtEl>
                                        <p:attrNameLst>
                                          <p:attrName>style.visibility</p:attrName>
                                        </p:attrNameLst>
                                      </p:cBhvr>
                                      <p:to>
                                        <p:strVal val="visible"/>
                                      </p:to>
                                    </p:set>
                                    <p:animEffect transition="in" filter="blinds(horizontal)">
                                      <p:cBhvr>
                                        <p:cTn id="113" dur="1000"/>
                                        <p:tgtEl>
                                          <p:spTgt spid="698396"/>
                                        </p:tgtEl>
                                      </p:cBhvr>
                                    </p:animEffect>
                                  </p:childTnLst>
                                </p:cTn>
                              </p:par>
                              <p:par>
                                <p:cTn id="114" presetID="3" presetClass="entr" presetSubtype="10" fill="hold" nodeType="withEffect">
                                  <p:stCondLst>
                                    <p:cond delay="4700"/>
                                  </p:stCondLst>
                                  <p:childTnLst>
                                    <p:set>
                                      <p:cBhvr>
                                        <p:cTn id="115" dur="1" fill="hold">
                                          <p:stCondLst>
                                            <p:cond delay="0"/>
                                          </p:stCondLst>
                                        </p:cTn>
                                        <p:tgtEl>
                                          <p:spTgt spid="698403"/>
                                        </p:tgtEl>
                                        <p:attrNameLst>
                                          <p:attrName>style.visibility</p:attrName>
                                        </p:attrNameLst>
                                      </p:cBhvr>
                                      <p:to>
                                        <p:strVal val="visible"/>
                                      </p:to>
                                    </p:set>
                                    <p:animEffect transition="in" filter="blinds(horizontal)">
                                      <p:cBhvr>
                                        <p:cTn id="116" dur="1000"/>
                                        <p:tgtEl>
                                          <p:spTgt spid="698403"/>
                                        </p:tgtEl>
                                      </p:cBhvr>
                                    </p:animEffect>
                                  </p:childTnLst>
                                </p:cTn>
                              </p:par>
                              <p:par>
                                <p:cTn id="117" presetID="0" presetClass="path" presetSubtype="0" accel="50000" decel="50000" fill="hold" nodeType="withEffect">
                                  <p:stCondLst>
                                    <p:cond delay="100"/>
                                  </p:stCondLst>
                                  <p:childTnLst>
                                    <p:animMotion origin="layout" path="M -0.19045 -0.00524 L 0.19618 -2.09877E-6 " pathEditMode="relative" rAng="0" ptsTypes="AA">
                                      <p:cBhvr>
                                        <p:cTn id="118" dur="6500" fill="hold"/>
                                        <p:tgtEl>
                                          <p:spTgt spid="698375"/>
                                        </p:tgtEl>
                                        <p:attrNameLst>
                                          <p:attrName>ppt_x</p:attrName>
                                          <p:attrName>ppt_y</p:attrName>
                                        </p:attrNameLst>
                                      </p:cBhvr>
                                      <p:rCtr x="19340" y="247"/>
                                    </p:animMotion>
                                  </p:childTnLst>
                                </p:cTn>
                              </p:par>
                              <p:par>
                                <p:cTn id="119" presetID="0" presetClass="path" presetSubtype="0" accel="50000" decel="50000" fill="hold" nodeType="withEffect">
                                  <p:stCondLst>
                                    <p:cond delay="6800"/>
                                  </p:stCondLst>
                                  <p:childTnLst>
                                    <p:animMotion origin="layout" path="M 0.19636 -2.09877E-6 L 0.94497 -2.09877E-6 " pathEditMode="relative" rAng="0" ptsTypes="AA">
                                      <p:cBhvr>
                                        <p:cTn id="120" dur="9700" fill="hold"/>
                                        <p:tgtEl>
                                          <p:spTgt spid="698375"/>
                                        </p:tgtEl>
                                        <p:attrNameLst>
                                          <p:attrName>ppt_x</p:attrName>
                                          <p:attrName>ppt_y</p:attrName>
                                        </p:attrNameLst>
                                      </p:cBhvr>
                                      <p:rCtr x="37431" y="0"/>
                                    </p:animMotion>
                                  </p:childTnLst>
                                </p:cTn>
                              </p:par>
                              <p:par>
                                <p:cTn id="121" presetID="3" presetClass="exit" presetSubtype="10" fill="hold" nodeType="withEffect">
                                  <p:stCondLst>
                                    <p:cond delay="10600"/>
                                  </p:stCondLst>
                                  <p:childTnLst>
                                    <p:animEffect transition="out" filter="blinds(horizontal)">
                                      <p:cBhvr>
                                        <p:cTn id="122" dur="500"/>
                                        <p:tgtEl>
                                          <p:spTgt spid="698403"/>
                                        </p:tgtEl>
                                      </p:cBhvr>
                                    </p:animEffect>
                                    <p:set>
                                      <p:cBhvr>
                                        <p:cTn id="123" dur="1" fill="hold">
                                          <p:stCondLst>
                                            <p:cond delay="499"/>
                                          </p:stCondLst>
                                        </p:cTn>
                                        <p:tgtEl>
                                          <p:spTgt spid="698403"/>
                                        </p:tgtEl>
                                        <p:attrNameLst>
                                          <p:attrName>style.visibility</p:attrName>
                                        </p:attrNameLst>
                                      </p:cBhvr>
                                      <p:to>
                                        <p:strVal val="hidden"/>
                                      </p:to>
                                    </p:set>
                                  </p:childTnLst>
                                </p:cTn>
                              </p:par>
                              <p:par>
                                <p:cTn id="124" presetID="3" presetClass="exit" presetSubtype="10" fill="hold" nodeType="withEffect">
                                  <p:stCondLst>
                                    <p:cond delay="10600"/>
                                  </p:stCondLst>
                                  <p:childTnLst>
                                    <p:animEffect transition="out" filter="blinds(horizontal)">
                                      <p:cBhvr>
                                        <p:cTn id="125" dur="500"/>
                                        <p:tgtEl>
                                          <p:spTgt spid="698396"/>
                                        </p:tgtEl>
                                      </p:cBhvr>
                                    </p:animEffect>
                                    <p:set>
                                      <p:cBhvr>
                                        <p:cTn id="126" dur="1" fill="hold">
                                          <p:stCondLst>
                                            <p:cond delay="499"/>
                                          </p:stCondLst>
                                        </p:cTn>
                                        <p:tgtEl>
                                          <p:spTgt spid="698396"/>
                                        </p:tgtEl>
                                        <p:attrNameLst>
                                          <p:attrName>style.visibility</p:attrName>
                                        </p:attrNameLst>
                                      </p:cBhvr>
                                      <p:to>
                                        <p:strVal val="hidden"/>
                                      </p:to>
                                    </p:set>
                                  </p:childTnLst>
                                </p:cTn>
                              </p:par>
                              <p:par>
                                <p:cTn id="127" presetID="3" presetClass="entr" presetSubtype="10" fill="hold" nodeType="withEffect">
                                  <p:stCondLst>
                                    <p:cond delay="10600"/>
                                  </p:stCondLst>
                                  <p:childTnLst>
                                    <p:set>
                                      <p:cBhvr>
                                        <p:cTn id="128" dur="1" fill="hold">
                                          <p:stCondLst>
                                            <p:cond delay="0"/>
                                          </p:stCondLst>
                                        </p:cTn>
                                        <p:tgtEl>
                                          <p:spTgt spid="698386"/>
                                        </p:tgtEl>
                                        <p:attrNameLst>
                                          <p:attrName>style.visibility</p:attrName>
                                        </p:attrNameLst>
                                      </p:cBhvr>
                                      <p:to>
                                        <p:strVal val="visible"/>
                                      </p:to>
                                    </p:set>
                                    <p:animEffect transition="in" filter="blinds(horizontal)">
                                      <p:cBhvr>
                                        <p:cTn id="129" dur="500"/>
                                        <p:tgtEl>
                                          <p:spTgt spid="698386"/>
                                        </p:tgtEl>
                                      </p:cBhvr>
                                    </p:animEffect>
                                  </p:childTnLst>
                                </p:cTn>
                              </p:par>
                              <p:par>
                                <p:cTn id="130" presetID="3" presetClass="entr" presetSubtype="10" fill="hold" nodeType="withEffect">
                                  <p:stCondLst>
                                    <p:cond delay="10600"/>
                                  </p:stCondLst>
                                  <p:childTnLst>
                                    <p:set>
                                      <p:cBhvr>
                                        <p:cTn id="131" dur="1" fill="hold">
                                          <p:stCondLst>
                                            <p:cond delay="0"/>
                                          </p:stCondLst>
                                        </p:cTn>
                                        <p:tgtEl>
                                          <p:spTgt spid="698391"/>
                                        </p:tgtEl>
                                        <p:attrNameLst>
                                          <p:attrName>style.visibility</p:attrName>
                                        </p:attrNameLst>
                                      </p:cBhvr>
                                      <p:to>
                                        <p:strVal val="visible"/>
                                      </p:to>
                                    </p:set>
                                    <p:animEffect transition="in" filter="blinds(horizontal)">
                                      <p:cBhvr>
                                        <p:cTn id="132" dur="500"/>
                                        <p:tgtEl>
                                          <p:spTgt spid="698391"/>
                                        </p:tgtEl>
                                      </p:cBhvr>
                                    </p:animEffect>
                                  </p:childTnLst>
                                </p:cTn>
                              </p:par>
                              <p:par>
                                <p:cTn id="133" presetID="3" presetClass="exit" presetSubtype="10" fill="hold" nodeType="withEffect">
                                  <p:stCondLst>
                                    <p:cond delay="9500"/>
                                  </p:stCondLst>
                                  <p:childTnLst>
                                    <p:animEffect transition="out" filter="blinds(horizontal)">
                                      <p:cBhvr>
                                        <p:cTn id="134" dur="1000"/>
                                        <p:tgtEl>
                                          <p:spTgt spid="698423"/>
                                        </p:tgtEl>
                                      </p:cBhvr>
                                    </p:animEffect>
                                    <p:set>
                                      <p:cBhvr>
                                        <p:cTn id="135" dur="1" fill="hold">
                                          <p:stCondLst>
                                            <p:cond delay="999"/>
                                          </p:stCondLst>
                                        </p:cTn>
                                        <p:tgtEl>
                                          <p:spTgt spid="698423"/>
                                        </p:tgtEl>
                                        <p:attrNameLst>
                                          <p:attrName>style.visibility</p:attrName>
                                        </p:attrNameLst>
                                      </p:cBhvr>
                                      <p:to>
                                        <p:strVal val="hidden"/>
                                      </p:to>
                                    </p:set>
                                  </p:childTnLst>
                                </p:cTn>
                              </p:par>
                              <p:par>
                                <p:cTn id="136" presetID="3" presetClass="exit" presetSubtype="10" fill="hold" nodeType="withEffect">
                                  <p:stCondLst>
                                    <p:cond delay="9500"/>
                                  </p:stCondLst>
                                  <p:childTnLst>
                                    <p:animEffect transition="out" filter="blinds(horizontal)">
                                      <p:cBhvr>
                                        <p:cTn id="137" dur="1000"/>
                                        <p:tgtEl>
                                          <p:spTgt spid="698429"/>
                                        </p:tgtEl>
                                      </p:cBhvr>
                                    </p:animEffect>
                                    <p:set>
                                      <p:cBhvr>
                                        <p:cTn id="138" dur="1" fill="hold">
                                          <p:stCondLst>
                                            <p:cond delay="999"/>
                                          </p:stCondLst>
                                        </p:cTn>
                                        <p:tgtEl>
                                          <p:spTgt spid="698429"/>
                                        </p:tgtEl>
                                        <p:attrNameLst>
                                          <p:attrName>style.visibility</p:attrName>
                                        </p:attrNameLst>
                                      </p:cBhvr>
                                      <p:to>
                                        <p:strVal val="hidden"/>
                                      </p:to>
                                    </p:set>
                                  </p:childTnLst>
                                </p:cTn>
                              </p:par>
                              <p:par>
                                <p:cTn id="139" presetID="3" presetClass="entr" presetSubtype="10" fill="hold" nodeType="withEffect">
                                  <p:stCondLst>
                                    <p:cond delay="9500"/>
                                  </p:stCondLst>
                                  <p:childTnLst>
                                    <p:set>
                                      <p:cBhvr>
                                        <p:cTn id="140" dur="1" fill="hold">
                                          <p:stCondLst>
                                            <p:cond delay="0"/>
                                          </p:stCondLst>
                                        </p:cTn>
                                        <p:tgtEl>
                                          <p:spTgt spid="698443"/>
                                        </p:tgtEl>
                                        <p:attrNameLst>
                                          <p:attrName>style.visibility</p:attrName>
                                        </p:attrNameLst>
                                      </p:cBhvr>
                                      <p:to>
                                        <p:strVal val="visible"/>
                                      </p:to>
                                    </p:set>
                                    <p:animEffect transition="in" filter="blinds(horizontal)">
                                      <p:cBhvr>
                                        <p:cTn id="141" dur="1000"/>
                                        <p:tgtEl>
                                          <p:spTgt spid="698443"/>
                                        </p:tgtEl>
                                      </p:cBhvr>
                                    </p:animEffect>
                                  </p:childTnLst>
                                </p:cTn>
                              </p:par>
                              <p:par>
                                <p:cTn id="142" presetID="3" presetClass="entr" presetSubtype="10" fill="hold" nodeType="withEffect">
                                  <p:stCondLst>
                                    <p:cond delay="9500"/>
                                  </p:stCondLst>
                                  <p:childTnLst>
                                    <p:set>
                                      <p:cBhvr>
                                        <p:cTn id="143" dur="1" fill="hold">
                                          <p:stCondLst>
                                            <p:cond delay="0"/>
                                          </p:stCondLst>
                                        </p:cTn>
                                        <p:tgtEl>
                                          <p:spTgt spid="698436"/>
                                        </p:tgtEl>
                                        <p:attrNameLst>
                                          <p:attrName>style.visibility</p:attrName>
                                        </p:attrNameLst>
                                      </p:cBhvr>
                                      <p:to>
                                        <p:strVal val="visible"/>
                                      </p:to>
                                    </p:set>
                                    <p:animEffect transition="in" filter="blinds(horizontal)">
                                      <p:cBhvr>
                                        <p:cTn id="144" dur="1000"/>
                                        <p:tgtEl>
                                          <p:spTgt spid="698436"/>
                                        </p:tgtEl>
                                      </p:cBhvr>
                                    </p:animEffect>
                                  </p:childTnLst>
                                </p:cTn>
                              </p:par>
                              <p:par>
                                <p:cTn id="145" presetID="3" presetClass="entr" presetSubtype="10" fill="hold" nodeType="withEffect">
                                  <p:stCondLst>
                                    <p:cond delay="10500"/>
                                  </p:stCondLst>
                                  <p:childTnLst>
                                    <p:set>
                                      <p:cBhvr>
                                        <p:cTn id="146" dur="1" fill="hold">
                                          <p:stCondLst>
                                            <p:cond delay="0"/>
                                          </p:stCondLst>
                                        </p:cTn>
                                        <p:tgtEl>
                                          <p:spTgt spid="698423"/>
                                        </p:tgtEl>
                                        <p:attrNameLst>
                                          <p:attrName>style.visibility</p:attrName>
                                        </p:attrNameLst>
                                      </p:cBhvr>
                                      <p:to>
                                        <p:strVal val="visible"/>
                                      </p:to>
                                    </p:set>
                                    <p:animEffect transition="in" filter="blinds(horizontal)">
                                      <p:cBhvr>
                                        <p:cTn id="147" dur="1000"/>
                                        <p:tgtEl>
                                          <p:spTgt spid="698423"/>
                                        </p:tgtEl>
                                      </p:cBhvr>
                                    </p:animEffect>
                                  </p:childTnLst>
                                </p:cTn>
                              </p:par>
                              <p:par>
                                <p:cTn id="148" presetID="3" presetClass="entr" presetSubtype="10" fill="hold" nodeType="withEffect">
                                  <p:stCondLst>
                                    <p:cond delay="10500"/>
                                  </p:stCondLst>
                                  <p:childTnLst>
                                    <p:set>
                                      <p:cBhvr>
                                        <p:cTn id="149" dur="1" fill="hold">
                                          <p:stCondLst>
                                            <p:cond delay="0"/>
                                          </p:stCondLst>
                                        </p:cTn>
                                        <p:tgtEl>
                                          <p:spTgt spid="698429"/>
                                        </p:tgtEl>
                                        <p:attrNameLst>
                                          <p:attrName>style.visibility</p:attrName>
                                        </p:attrNameLst>
                                      </p:cBhvr>
                                      <p:to>
                                        <p:strVal val="visible"/>
                                      </p:to>
                                    </p:set>
                                    <p:animEffect transition="in" filter="blinds(horizontal)">
                                      <p:cBhvr>
                                        <p:cTn id="150" dur="1000"/>
                                        <p:tgtEl>
                                          <p:spTgt spid="698429"/>
                                        </p:tgtEl>
                                      </p:cBhvr>
                                    </p:animEffect>
                                  </p:childTnLst>
                                </p:cTn>
                              </p:par>
                              <p:par>
                                <p:cTn id="151" presetID="3" presetClass="exit" presetSubtype="10" fill="hold" nodeType="withEffect">
                                  <p:stCondLst>
                                    <p:cond delay="10500"/>
                                  </p:stCondLst>
                                  <p:childTnLst>
                                    <p:animEffect transition="out" filter="blinds(horizontal)">
                                      <p:cBhvr>
                                        <p:cTn id="152" dur="1000"/>
                                        <p:tgtEl>
                                          <p:spTgt spid="698443"/>
                                        </p:tgtEl>
                                      </p:cBhvr>
                                    </p:animEffect>
                                    <p:set>
                                      <p:cBhvr>
                                        <p:cTn id="153" dur="1" fill="hold">
                                          <p:stCondLst>
                                            <p:cond delay="999"/>
                                          </p:stCondLst>
                                        </p:cTn>
                                        <p:tgtEl>
                                          <p:spTgt spid="698443"/>
                                        </p:tgtEl>
                                        <p:attrNameLst>
                                          <p:attrName>style.visibility</p:attrName>
                                        </p:attrNameLst>
                                      </p:cBhvr>
                                      <p:to>
                                        <p:strVal val="hidden"/>
                                      </p:to>
                                    </p:set>
                                  </p:childTnLst>
                                </p:cTn>
                              </p:par>
                              <p:par>
                                <p:cTn id="154" presetID="3" presetClass="exit" presetSubtype="10" fill="hold" nodeType="withEffect">
                                  <p:stCondLst>
                                    <p:cond delay="10500"/>
                                  </p:stCondLst>
                                  <p:childTnLst>
                                    <p:animEffect transition="out" filter="blinds(horizontal)">
                                      <p:cBhvr>
                                        <p:cTn id="155" dur="1000"/>
                                        <p:tgtEl>
                                          <p:spTgt spid="698436"/>
                                        </p:tgtEl>
                                      </p:cBhvr>
                                    </p:animEffect>
                                    <p:set>
                                      <p:cBhvr>
                                        <p:cTn id="156" dur="1" fill="hold">
                                          <p:stCondLst>
                                            <p:cond delay="999"/>
                                          </p:stCondLst>
                                        </p:cTn>
                                        <p:tgtEl>
                                          <p:spTgt spid="698436"/>
                                        </p:tgtEl>
                                        <p:attrNameLst>
                                          <p:attrName>style.visibility</p:attrName>
                                        </p:attrNameLst>
                                      </p:cBhvr>
                                      <p:to>
                                        <p:strVal val="hidden"/>
                                      </p:to>
                                    </p:set>
                                  </p:childTnLst>
                                </p:cTn>
                              </p:par>
                              <p:par>
                                <p:cTn id="157" presetID="3" presetClass="entr" presetSubtype="10" fill="hold" nodeType="withEffect">
                                  <p:stCondLst>
                                    <p:cond delay="8500"/>
                                  </p:stCondLst>
                                  <p:childTnLst>
                                    <p:set>
                                      <p:cBhvr>
                                        <p:cTn id="158" dur="1" fill="hold">
                                          <p:stCondLst>
                                            <p:cond delay="0"/>
                                          </p:stCondLst>
                                        </p:cTn>
                                        <p:tgtEl>
                                          <p:spTgt spid="698415"/>
                                        </p:tgtEl>
                                        <p:attrNameLst>
                                          <p:attrName>style.visibility</p:attrName>
                                        </p:attrNameLst>
                                      </p:cBhvr>
                                      <p:to>
                                        <p:strVal val="visible"/>
                                      </p:to>
                                    </p:set>
                                    <p:animEffect transition="in" filter="blinds(horizontal)">
                                      <p:cBhvr>
                                        <p:cTn id="159" dur="1000"/>
                                        <p:tgtEl>
                                          <p:spTgt spid="698415"/>
                                        </p:tgtEl>
                                      </p:cBhvr>
                                    </p:animEffect>
                                  </p:childTnLst>
                                </p:cTn>
                              </p:par>
                              <p:par>
                                <p:cTn id="160" presetID="3" presetClass="exit" presetSubtype="10" fill="hold" nodeType="withEffect">
                                  <p:stCondLst>
                                    <p:cond delay="8500"/>
                                  </p:stCondLst>
                                  <p:childTnLst>
                                    <p:animEffect transition="out" filter="blinds(horizontal)">
                                      <p:cBhvr>
                                        <p:cTn id="161" dur="1000"/>
                                        <p:tgtEl>
                                          <p:spTgt spid="698408"/>
                                        </p:tgtEl>
                                      </p:cBhvr>
                                    </p:animEffect>
                                    <p:set>
                                      <p:cBhvr>
                                        <p:cTn id="162" dur="1" fill="hold">
                                          <p:stCondLst>
                                            <p:cond delay="999"/>
                                          </p:stCondLst>
                                        </p:cTn>
                                        <p:tgtEl>
                                          <p:spTgt spid="698408"/>
                                        </p:tgtEl>
                                        <p:attrNameLst>
                                          <p:attrName>style.visibility</p:attrName>
                                        </p:attrNameLst>
                                      </p:cBhvr>
                                      <p:to>
                                        <p:strVal val="hidden"/>
                                      </p:to>
                                    </p:set>
                                  </p:childTnLst>
                                </p:cTn>
                              </p:par>
                              <p:par>
                                <p:cTn id="163" presetID="0" presetClass="path" presetSubtype="0" accel="50000" decel="50000" fill="hold" nodeType="withEffect">
                                  <p:stCondLst>
                                    <p:cond delay="10200"/>
                                  </p:stCondLst>
                                  <p:childTnLst>
                                    <p:animMotion origin="layout" path="M 0.74861 -2.09877E-6 L 1.16441 -0.00494 " pathEditMode="relative" rAng="0" ptsTypes="AA">
                                      <p:cBhvr>
                                        <p:cTn id="164" dur="2900" fill="hold"/>
                                        <p:tgtEl>
                                          <p:spTgt spid="698372"/>
                                        </p:tgtEl>
                                        <p:attrNameLst>
                                          <p:attrName>ppt_x</p:attrName>
                                          <p:attrName>ppt_y</p:attrName>
                                        </p:attrNameLst>
                                      </p:cBhvr>
                                      <p:rCtr x="20781" y="-247"/>
                                    </p:animMotion>
                                  </p:childTnLst>
                                </p:cTn>
                              </p:par>
                              <p:par>
                                <p:cTn id="165" presetID="3" presetClass="entr" presetSubtype="10" fill="hold" nodeType="withEffect">
                                  <p:stCondLst>
                                    <p:cond delay="11400"/>
                                  </p:stCondLst>
                                  <p:childTnLst>
                                    <p:set>
                                      <p:cBhvr>
                                        <p:cTn id="166" dur="1" fill="hold">
                                          <p:stCondLst>
                                            <p:cond delay="0"/>
                                          </p:stCondLst>
                                        </p:cTn>
                                        <p:tgtEl>
                                          <p:spTgt spid="698396"/>
                                        </p:tgtEl>
                                        <p:attrNameLst>
                                          <p:attrName>style.visibility</p:attrName>
                                        </p:attrNameLst>
                                      </p:cBhvr>
                                      <p:to>
                                        <p:strVal val="visible"/>
                                      </p:to>
                                    </p:set>
                                    <p:animEffect transition="in" filter="blinds(horizontal)">
                                      <p:cBhvr>
                                        <p:cTn id="167" dur="1000"/>
                                        <p:tgtEl>
                                          <p:spTgt spid="698396"/>
                                        </p:tgtEl>
                                      </p:cBhvr>
                                    </p:animEffect>
                                  </p:childTnLst>
                                </p:cTn>
                              </p:par>
                              <p:par>
                                <p:cTn id="168" presetID="3" presetClass="entr" presetSubtype="10" fill="hold" nodeType="withEffect">
                                  <p:stCondLst>
                                    <p:cond delay="11400"/>
                                  </p:stCondLst>
                                  <p:childTnLst>
                                    <p:set>
                                      <p:cBhvr>
                                        <p:cTn id="169" dur="1" fill="hold">
                                          <p:stCondLst>
                                            <p:cond delay="0"/>
                                          </p:stCondLst>
                                        </p:cTn>
                                        <p:tgtEl>
                                          <p:spTgt spid="698403"/>
                                        </p:tgtEl>
                                        <p:attrNameLst>
                                          <p:attrName>style.visibility</p:attrName>
                                        </p:attrNameLst>
                                      </p:cBhvr>
                                      <p:to>
                                        <p:strVal val="visible"/>
                                      </p:to>
                                    </p:set>
                                    <p:animEffect transition="in" filter="blinds(horizontal)">
                                      <p:cBhvr>
                                        <p:cTn id="170" dur="1000"/>
                                        <p:tgtEl>
                                          <p:spTgt spid="698403"/>
                                        </p:tgtEl>
                                      </p:cBhvr>
                                    </p:animEffect>
                                  </p:childTnLst>
                                </p:cTn>
                              </p:par>
                              <p:par>
                                <p:cTn id="171" presetID="3" presetClass="exit" presetSubtype="10" fill="hold" nodeType="withEffect">
                                  <p:stCondLst>
                                    <p:cond delay="11400"/>
                                  </p:stCondLst>
                                  <p:childTnLst>
                                    <p:animEffect transition="out" filter="blinds(horizontal)">
                                      <p:cBhvr>
                                        <p:cTn id="172" dur="1000"/>
                                        <p:tgtEl>
                                          <p:spTgt spid="698386"/>
                                        </p:tgtEl>
                                      </p:cBhvr>
                                    </p:animEffect>
                                    <p:set>
                                      <p:cBhvr>
                                        <p:cTn id="173" dur="1" fill="hold">
                                          <p:stCondLst>
                                            <p:cond delay="999"/>
                                          </p:stCondLst>
                                        </p:cTn>
                                        <p:tgtEl>
                                          <p:spTgt spid="698386"/>
                                        </p:tgtEl>
                                        <p:attrNameLst>
                                          <p:attrName>style.visibility</p:attrName>
                                        </p:attrNameLst>
                                      </p:cBhvr>
                                      <p:to>
                                        <p:strVal val="hidden"/>
                                      </p:to>
                                    </p:set>
                                  </p:childTnLst>
                                </p:cTn>
                              </p:par>
                              <p:par>
                                <p:cTn id="174" presetID="3" presetClass="exit" presetSubtype="10" fill="hold" nodeType="withEffect">
                                  <p:stCondLst>
                                    <p:cond delay="11400"/>
                                  </p:stCondLst>
                                  <p:childTnLst>
                                    <p:animEffect transition="out" filter="blinds(horizontal)">
                                      <p:cBhvr>
                                        <p:cTn id="175" dur="1000"/>
                                        <p:tgtEl>
                                          <p:spTgt spid="698391"/>
                                        </p:tgtEl>
                                      </p:cBhvr>
                                    </p:animEffect>
                                    <p:set>
                                      <p:cBhvr>
                                        <p:cTn id="176" dur="1" fill="hold">
                                          <p:stCondLst>
                                            <p:cond delay="999"/>
                                          </p:stCondLst>
                                        </p:cTn>
                                        <p:tgtEl>
                                          <p:spTgt spid="698391"/>
                                        </p:tgtEl>
                                        <p:attrNameLst>
                                          <p:attrName>style.visibility</p:attrName>
                                        </p:attrNameLst>
                                      </p:cBhvr>
                                      <p:to>
                                        <p:strVal val="hidden"/>
                                      </p:to>
                                    </p:set>
                                  </p:childTnLst>
                                </p:cTn>
                              </p:par>
                              <p:par>
                                <p:cTn id="177" presetID="3" presetClass="exit" presetSubtype="10" fill="hold" nodeType="withEffect">
                                  <p:stCondLst>
                                    <p:cond delay="11100"/>
                                  </p:stCondLst>
                                  <p:childTnLst>
                                    <p:animEffect transition="out" filter="blinds(horizontal)">
                                      <p:cBhvr>
                                        <p:cTn id="178" dur="1000"/>
                                        <p:tgtEl>
                                          <p:spTgt spid="698415"/>
                                        </p:tgtEl>
                                      </p:cBhvr>
                                    </p:animEffect>
                                    <p:set>
                                      <p:cBhvr>
                                        <p:cTn id="179" dur="1" fill="hold">
                                          <p:stCondLst>
                                            <p:cond delay="999"/>
                                          </p:stCondLst>
                                        </p:cTn>
                                        <p:tgtEl>
                                          <p:spTgt spid="698415"/>
                                        </p:tgtEl>
                                        <p:attrNameLst>
                                          <p:attrName>style.visibility</p:attrName>
                                        </p:attrNameLst>
                                      </p:cBhvr>
                                      <p:to>
                                        <p:strVal val="hidden"/>
                                      </p:to>
                                    </p:set>
                                  </p:childTnLst>
                                </p:cTn>
                              </p:par>
                              <p:par>
                                <p:cTn id="180" presetID="3" presetClass="entr" presetSubtype="10" fill="hold" nodeType="withEffect">
                                  <p:stCondLst>
                                    <p:cond delay="11100"/>
                                  </p:stCondLst>
                                  <p:childTnLst>
                                    <p:set>
                                      <p:cBhvr>
                                        <p:cTn id="181" dur="1" fill="hold">
                                          <p:stCondLst>
                                            <p:cond delay="0"/>
                                          </p:stCondLst>
                                        </p:cTn>
                                        <p:tgtEl>
                                          <p:spTgt spid="698408"/>
                                        </p:tgtEl>
                                        <p:attrNameLst>
                                          <p:attrName>style.visibility</p:attrName>
                                        </p:attrNameLst>
                                      </p:cBhvr>
                                      <p:to>
                                        <p:strVal val="visible"/>
                                      </p:to>
                                    </p:set>
                                    <p:animEffect transition="in" filter="blinds(horizontal)">
                                      <p:cBhvr>
                                        <p:cTn id="182" dur="1000"/>
                                        <p:tgtEl>
                                          <p:spTgt spid="698408"/>
                                        </p:tgtEl>
                                      </p:cBhvr>
                                    </p:animEffect>
                                  </p:childTnLst>
                                </p:cTn>
                              </p:par>
                              <p:par>
                                <p:cTn id="183" presetID="0" presetClass="path" presetSubtype="0" accel="50000" decel="50000" fill="hold" nodeType="withEffect">
                                  <p:stCondLst>
                                    <p:cond delay="17200"/>
                                  </p:stCondLst>
                                  <p:childTnLst>
                                    <p:animMotion origin="layout" path="M 0.94497 -2.09877E-6 L 1.23594 -2.09877E-6 " pathEditMode="relative" rAng="0" ptsTypes="AA">
                                      <p:cBhvr>
                                        <p:cTn id="184" dur="4800" fill="hold"/>
                                        <p:tgtEl>
                                          <p:spTgt spid="698375"/>
                                        </p:tgtEl>
                                        <p:attrNameLst>
                                          <p:attrName>ppt_x</p:attrName>
                                          <p:attrName>ppt_y</p:attrName>
                                        </p:attrNameLst>
                                      </p:cBhvr>
                                      <p:rCtr x="14549" y="0"/>
                                    </p:animMotion>
                                  </p:childTnLst>
                                </p:cTn>
                              </p:par>
                              <p:par>
                                <p:cTn id="185" presetID="3" presetClass="entr" presetSubtype="10" fill="hold" nodeType="withEffect">
                                  <p:stCondLst>
                                    <p:cond delay="17000"/>
                                  </p:stCondLst>
                                  <p:childTnLst>
                                    <p:set>
                                      <p:cBhvr>
                                        <p:cTn id="186" dur="1" fill="hold">
                                          <p:stCondLst>
                                            <p:cond delay="0"/>
                                          </p:stCondLst>
                                        </p:cTn>
                                        <p:tgtEl>
                                          <p:spTgt spid="698443"/>
                                        </p:tgtEl>
                                        <p:attrNameLst>
                                          <p:attrName>style.visibility</p:attrName>
                                        </p:attrNameLst>
                                      </p:cBhvr>
                                      <p:to>
                                        <p:strVal val="visible"/>
                                      </p:to>
                                    </p:set>
                                    <p:animEffect transition="in" filter="blinds(horizontal)">
                                      <p:cBhvr>
                                        <p:cTn id="187" dur="1000"/>
                                        <p:tgtEl>
                                          <p:spTgt spid="698443"/>
                                        </p:tgtEl>
                                      </p:cBhvr>
                                    </p:animEffect>
                                  </p:childTnLst>
                                </p:cTn>
                              </p:par>
                              <p:par>
                                <p:cTn id="188" presetID="3" presetClass="entr" presetSubtype="10" fill="hold" nodeType="withEffect">
                                  <p:stCondLst>
                                    <p:cond delay="17000"/>
                                  </p:stCondLst>
                                  <p:childTnLst>
                                    <p:set>
                                      <p:cBhvr>
                                        <p:cTn id="189" dur="1" fill="hold">
                                          <p:stCondLst>
                                            <p:cond delay="0"/>
                                          </p:stCondLst>
                                        </p:cTn>
                                        <p:tgtEl>
                                          <p:spTgt spid="698436"/>
                                        </p:tgtEl>
                                        <p:attrNameLst>
                                          <p:attrName>style.visibility</p:attrName>
                                        </p:attrNameLst>
                                      </p:cBhvr>
                                      <p:to>
                                        <p:strVal val="visible"/>
                                      </p:to>
                                    </p:set>
                                    <p:animEffect transition="in" filter="blinds(horizontal)">
                                      <p:cBhvr>
                                        <p:cTn id="190" dur="1000"/>
                                        <p:tgtEl>
                                          <p:spTgt spid="698436"/>
                                        </p:tgtEl>
                                      </p:cBhvr>
                                    </p:animEffect>
                                  </p:childTnLst>
                                </p:cTn>
                              </p:par>
                              <p:par>
                                <p:cTn id="191" presetID="3" presetClass="exit" presetSubtype="10" fill="hold" nodeType="withEffect">
                                  <p:stCondLst>
                                    <p:cond delay="16900"/>
                                  </p:stCondLst>
                                  <p:childTnLst>
                                    <p:animEffect transition="out" filter="blinds(horizontal)">
                                      <p:cBhvr>
                                        <p:cTn id="192" dur="1000"/>
                                        <p:tgtEl>
                                          <p:spTgt spid="698423"/>
                                        </p:tgtEl>
                                      </p:cBhvr>
                                    </p:animEffect>
                                    <p:set>
                                      <p:cBhvr>
                                        <p:cTn id="193" dur="1" fill="hold">
                                          <p:stCondLst>
                                            <p:cond delay="999"/>
                                          </p:stCondLst>
                                        </p:cTn>
                                        <p:tgtEl>
                                          <p:spTgt spid="698423"/>
                                        </p:tgtEl>
                                        <p:attrNameLst>
                                          <p:attrName>style.visibility</p:attrName>
                                        </p:attrNameLst>
                                      </p:cBhvr>
                                      <p:to>
                                        <p:strVal val="hidden"/>
                                      </p:to>
                                    </p:set>
                                  </p:childTnLst>
                                </p:cTn>
                              </p:par>
                              <p:par>
                                <p:cTn id="194" presetID="3" presetClass="exit" presetSubtype="10" fill="hold" nodeType="withEffect">
                                  <p:stCondLst>
                                    <p:cond delay="16900"/>
                                  </p:stCondLst>
                                  <p:childTnLst>
                                    <p:animEffect transition="out" filter="blinds(horizontal)">
                                      <p:cBhvr>
                                        <p:cTn id="195" dur="1000"/>
                                        <p:tgtEl>
                                          <p:spTgt spid="698429"/>
                                        </p:tgtEl>
                                      </p:cBhvr>
                                    </p:animEffect>
                                    <p:set>
                                      <p:cBhvr>
                                        <p:cTn id="196" dur="1" fill="hold">
                                          <p:stCondLst>
                                            <p:cond delay="999"/>
                                          </p:stCondLst>
                                        </p:cTn>
                                        <p:tgtEl>
                                          <p:spTgt spid="698429"/>
                                        </p:tgtEl>
                                        <p:attrNameLst>
                                          <p:attrName>style.visibility</p:attrName>
                                        </p:attrNameLst>
                                      </p:cBhvr>
                                      <p:to>
                                        <p:strVal val="hidden"/>
                                      </p:to>
                                    </p:set>
                                  </p:childTnLst>
                                </p:cTn>
                              </p:par>
                              <p:par>
                                <p:cTn id="197" presetID="3" presetClass="exit" presetSubtype="10" fill="hold" nodeType="withEffect">
                                  <p:stCondLst>
                                    <p:cond delay="19200"/>
                                  </p:stCondLst>
                                  <p:childTnLst>
                                    <p:animEffect transition="out" filter="blinds(horizontal)">
                                      <p:cBhvr>
                                        <p:cTn id="198" dur="1000"/>
                                        <p:tgtEl>
                                          <p:spTgt spid="698443"/>
                                        </p:tgtEl>
                                      </p:cBhvr>
                                    </p:animEffect>
                                    <p:set>
                                      <p:cBhvr>
                                        <p:cTn id="199" dur="1" fill="hold">
                                          <p:stCondLst>
                                            <p:cond delay="999"/>
                                          </p:stCondLst>
                                        </p:cTn>
                                        <p:tgtEl>
                                          <p:spTgt spid="698443"/>
                                        </p:tgtEl>
                                        <p:attrNameLst>
                                          <p:attrName>style.visibility</p:attrName>
                                        </p:attrNameLst>
                                      </p:cBhvr>
                                      <p:to>
                                        <p:strVal val="hidden"/>
                                      </p:to>
                                    </p:set>
                                  </p:childTnLst>
                                </p:cTn>
                              </p:par>
                              <p:par>
                                <p:cTn id="200" presetID="3" presetClass="exit" presetSubtype="10" fill="hold" nodeType="withEffect">
                                  <p:stCondLst>
                                    <p:cond delay="19200"/>
                                  </p:stCondLst>
                                  <p:childTnLst>
                                    <p:animEffect transition="out" filter="blinds(horizontal)">
                                      <p:cBhvr>
                                        <p:cTn id="201" dur="1000"/>
                                        <p:tgtEl>
                                          <p:spTgt spid="698436"/>
                                        </p:tgtEl>
                                      </p:cBhvr>
                                    </p:animEffect>
                                    <p:set>
                                      <p:cBhvr>
                                        <p:cTn id="202" dur="1" fill="hold">
                                          <p:stCondLst>
                                            <p:cond delay="999"/>
                                          </p:stCondLst>
                                        </p:cTn>
                                        <p:tgtEl>
                                          <p:spTgt spid="698436"/>
                                        </p:tgtEl>
                                        <p:attrNameLst>
                                          <p:attrName>style.visibility</p:attrName>
                                        </p:attrNameLst>
                                      </p:cBhvr>
                                      <p:to>
                                        <p:strVal val="hidden"/>
                                      </p:to>
                                    </p:set>
                                  </p:childTnLst>
                                </p:cTn>
                              </p:par>
                              <p:par>
                                <p:cTn id="203" presetID="3" presetClass="entr" presetSubtype="10" fill="hold" nodeType="withEffect">
                                  <p:stCondLst>
                                    <p:cond delay="19600"/>
                                  </p:stCondLst>
                                  <p:childTnLst>
                                    <p:set>
                                      <p:cBhvr>
                                        <p:cTn id="204" dur="1" fill="hold">
                                          <p:stCondLst>
                                            <p:cond delay="0"/>
                                          </p:stCondLst>
                                        </p:cTn>
                                        <p:tgtEl>
                                          <p:spTgt spid="698429"/>
                                        </p:tgtEl>
                                        <p:attrNameLst>
                                          <p:attrName>style.visibility</p:attrName>
                                        </p:attrNameLst>
                                      </p:cBhvr>
                                      <p:to>
                                        <p:strVal val="visible"/>
                                      </p:to>
                                    </p:set>
                                    <p:animEffect transition="in" filter="blinds(horizontal)">
                                      <p:cBhvr>
                                        <p:cTn id="205" dur="1000"/>
                                        <p:tgtEl>
                                          <p:spTgt spid="698429"/>
                                        </p:tgtEl>
                                      </p:cBhvr>
                                    </p:animEffect>
                                  </p:childTnLst>
                                </p:cTn>
                              </p:par>
                              <p:par>
                                <p:cTn id="206" presetID="3" presetClass="entr" presetSubtype="10" fill="hold" nodeType="withEffect">
                                  <p:stCondLst>
                                    <p:cond delay="19600"/>
                                  </p:stCondLst>
                                  <p:childTnLst>
                                    <p:set>
                                      <p:cBhvr>
                                        <p:cTn id="207" dur="1" fill="hold">
                                          <p:stCondLst>
                                            <p:cond delay="0"/>
                                          </p:stCondLst>
                                        </p:cTn>
                                        <p:tgtEl>
                                          <p:spTgt spid="698423"/>
                                        </p:tgtEl>
                                        <p:attrNameLst>
                                          <p:attrName>style.visibility</p:attrName>
                                        </p:attrNameLst>
                                      </p:cBhvr>
                                      <p:to>
                                        <p:strVal val="visible"/>
                                      </p:to>
                                    </p:set>
                                    <p:animEffect transition="in" filter="blinds(horizontal)">
                                      <p:cBhvr>
                                        <p:cTn id="208" dur="1000"/>
                                        <p:tgtEl>
                                          <p:spTgt spid="698423"/>
                                        </p:tgtEl>
                                      </p:cBhvr>
                                    </p:animEffect>
                                  </p:childTnLst>
                                </p:cTn>
                              </p:par>
                              <p:par>
                                <p:cTn id="209" presetID="3" presetClass="exit" presetSubtype="10" fill="hold" nodeType="withEffect">
                                  <p:stCondLst>
                                    <p:cond delay="19400"/>
                                  </p:stCondLst>
                                  <p:childTnLst>
                                    <p:animEffect transition="out" filter="blinds(horizontal)">
                                      <p:cBhvr>
                                        <p:cTn id="210" dur="1000"/>
                                        <p:tgtEl>
                                          <p:spTgt spid="698396"/>
                                        </p:tgtEl>
                                      </p:cBhvr>
                                    </p:animEffect>
                                    <p:set>
                                      <p:cBhvr>
                                        <p:cTn id="211" dur="1" fill="hold">
                                          <p:stCondLst>
                                            <p:cond delay="999"/>
                                          </p:stCondLst>
                                        </p:cTn>
                                        <p:tgtEl>
                                          <p:spTgt spid="698396"/>
                                        </p:tgtEl>
                                        <p:attrNameLst>
                                          <p:attrName>style.visibility</p:attrName>
                                        </p:attrNameLst>
                                      </p:cBhvr>
                                      <p:to>
                                        <p:strVal val="hidden"/>
                                      </p:to>
                                    </p:set>
                                  </p:childTnLst>
                                </p:cTn>
                              </p:par>
                              <p:par>
                                <p:cTn id="212" presetID="3" presetClass="exit" presetSubtype="10" fill="hold" nodeType="withEffect">
                                  <p:stCondLst>
                                    <p:cond delay="19400"/>
                                  </p:stCondLst>
                                  <p:childTnLst>
                                    <p:animEffect transition="out" filter="blinds(horizontal)">
                                      <p:cBhvr>
                                        <p:cTn id="213" dur="1000"/>
                                        <p:tgtEl>
                                          <p:spTgt spid="698403"/>
                                        </p:tgtEl>
                                      </p:cBhvr>
                                    </p:animEffect>
                                    <p:set>
                                      <p:cBhvr>
                                        <p:cTn id="214" dur="1" fill="hold">
                                          <p:stCondLst>
                                            <p:cond delay="999"/>
                                          </p:stCondLst>
                                        </p:cTn>
                                        <p:tgtEl>
                                          <p:spTgt spid="698403"/>
                                        </p:tgtEl>
                                        <p:attrNameLst>
                                          <p:attrName>style.visibility</p:attrName>
                                        </p:attrNameLst>
                                      </p:cBhvr>
                                      <p:to>
                                        <p:strVal val="hidden"/>
                                      </p:to>
                                    </p:set>
                                  </p:childTnLst>
                                </p:cTn>
                              </p:par>
                              <p:par>
                                <p:cTn id="215" presetID="3" presetClass="entr" presetSubtype="10" fill="hold" nodeType="withEffect">
                                  <p:stCondLst>
                                    <p:cond delay="19400"/>
                                  </p:stCondLst>
                                  <p:childTnLst>
                                    <p:set>
                                      <p:cBhvr>
                                        <p:cTn id="216" dur="1" fill="hold">
                                          <p:stCondLst>
                                            <p:cond delay="0"/>
                                          </p:stCondLst>
                                        </p:cTn>
                                        <p:tgtEl>
                                          <p:spTgt spid="698386"/>
                                        </p:tgtEl>
                                        <p:attrNameLst>
                                          <p:attrName>style.visibility</p:attrName>
                                        </p:attrNameLst>
                                      </p:cBhvr>
                                      <p:to>
                                        <p:strVal val="visible"/>
                                      </p:to>
                                    </p:set>
                                    <p:animEffect transition="in" filter="blinds(horizontal)">
                                      <p:cBhvr>
                                        <p:cTn id="217" dur="1000"/>
                                        <p:tgtEl>
                                          <p:spTgt spid="698386"/>
                                        </p:tgtEl>
                                      </p:cBhvr>
                                    </p:animEffect>
                                  </p:childTnLst>
                                </p:cTn>
                              </p:par>
                              <p:par>
                                <p:cTn id="218" presetID="3" presetClass="entr" presetSubtype="10" fill="hold" nodeType="withEffect">
                                  <p:stCondLst>
                                    <p:cond delay="19400"/>
                                  </p:stCondLst>
                                  <p:childTnLst>
                                    <p:set>
                                      <p:cBhvr>
                                        <p:cTn id="219" dur="1" fill="hold">
                                          <p:stCondLst>
                                            <p:cond delay="0"/>
                                          </p:stCondLst>
                                        </p:cTn>
                                        <p:tgtEl>
                                          <p:spTgt spid="698391"/>
                                        </p:tgtEl>
                                        <p:attrNameLst>
                                          <p:attrName>style.visibility</p:attrName>
                                        </p:attrNameLst>
                                      </p:cBhvr>
                                      <p:to>
                                        <p:strVal val="visible"/>
                                      </p:to>
                                    </p:set>
                                    <p:animEffect transition="in" filter="blinds(horizontal)">
                                      <p:cBhvr>
                                        <p:cTn id="220" dur="1000"/>
                                        <p:tgtEl>
                                          <p:spTgt spid="698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80" grpId="0"/>
      <p:bldP spid="698383" grpId="0"/>
      <p:bldP spid="698422" grpId="0"/>
      <p:bldP spid="698459" grpId="0"/>
      <p:bldP spid="69846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r>
              <a:rPr lang="es-ES" noProof="0" dirty="0"/>
              <a:t>Date</a:t>
            </a:r>
            <a:endParaRPr lang="en-US" noProof="0" dirty="0"/>
          </a:p>
        </p:txBody>
      </p:sp>
      <p:sp>
        <p:nvSpPr>
          <p:cNvPr id="3" name="Marcador de pie de página 2"/>
          <p:cNvSpPr>
            <a:spLocks noGrp="1"/>
          </p:cNvSpPr>
          <p:nvPr>
            <p:ph type="ftr" sz="quarter" idx="11"/>
          </p:nvPr>
        </p:nvSpPr>
        <p:spPr/>
        <p:txBody>
          <a:bodyPr/>
          <a:lstStyle/>
          <a:p>
            <a:r>
              <a:rPr lang="en-US" noProof="0" dirty="0" err="1"/>
              <a:t>Introducción</a:t>
            </a:r>
            <a:r>
              <a:rPr lang="en-US" noProof="0" dirty="0"/>
              <a:t> a la </a:t>
            </a:r>
            <a:r>
              <a:rPr lang="en-US" noProof="0" dirty="0" err="1"/>
              <a:t>señalización</a:t>
            </a:r>
            <a:endParaRPr lang="en-US" noProof="0" dirty="0"/>
          </a:p>
        </p:txBody>
      </p:sp>
      <p:sp>
        <p:nvSpPr>
          <p:cNvPr id="4" name="Marcador de número de diapositiva 3"/>
          <p:cNvSpPr>
            <a:spLocks noGrp="1"/>
          </p:cNvSpPr>
          <p:nvPr>
            <p:ph type="sldNum" sz="quarter" idx="12"/>
          </p:nvPr>
        </p:nvSpPr>
        <p:spPr/>
        <p:txBody>
          <a:bodyPr/>
          <a:lstStyle/>
          <a:p>
            <a:fld id="{733122C9-A0B9-462F-8757-0847AD287B63}" type="slidenum">
              <a:rPr lang="en-US" noProof="0" smtClean="0"/>
              <a:pPr/>
              <a:t>42</a:t>
            </a:fld>
            <a:endParaRPr lang="en-US" noProof="0" dirty="0"/>
          </a:p>
        </p:txBody>
      </p:sp>
      <p:sp>
        <p:nvSpPr>
          <p:cNvPr id="6" name="Rectángulo 5"/>
          <p:cNvSpPr/>
          <p:nvPr/>
        </p:nvSpPr>
        <p:spPr>
          <a:xfrm>
            <a:off x="215522" y="4056736"/>
            <a:ext cx="6102424" cy="369332"/>
          </a:xfrm>
          <a:prstGeom prst="rect">
            <a:avLst/>
          </a:prstGeom>
        </p:spPr>
        <p:txBody>
          <a:bodyPr wrap="square">
            <a:spAutoFit/>
          </a:bodyPr>
          <a:lstStyle/>
          <a:p>
            <a:r>
              <a:rPr lang="es-ES" dirty="0">
                <a:hlinkClick r:id="rId4"/>
              </a:rPr>
              <a:t>https://www.youtube.com/watch?v=nCCZ5Pw3Bcg</a:t>
            </a:r>
            <a:endParaRPr lang="es-ES" dirty="0"/>
          </a:p>
        </p:txBody>
      </p:sp>
      <p:pic>
        <p:nvPicPr>
          <p:cNvPr id="7" name="nCCZ5Pw3Bcg"/>
          <p:cNvPicPr>
            <a:picLocks noRot="1" noChangeAspect="1"/>
          </p:cNvPicPr>
          <p:nvPr>
            <a:videoFile r:link="rId1"/>
          </p:nvPr>
        </p:nvPicPr>
        <p:blipFill>
          <a:blip r:embed="rId5"/>
          <a:stretch>
            <a:fillRect/>
          </a:stretch>
        </p:blipFill>
        <p:spPr>
          <a:xfrm>
            <a:off x="221292" y="121412"/>
            <a:ext cx="8641586" cy="4860892"/>
          </a:xfrm>
          <a:prstGeom prst="rect">
            <a:avLst/>
          </a:prstGeom>
        </p:spPr>
      </p:pic>
    </p:spTree>
    <p:extLst>
      <p:ext uri="{BB962C8B-B14F-4D97-AF65-F5344CB8AC3E}">
        <p14:creationId xmlns:p14="http://schemas.microsoft.com/office/powerpoint/2010/main" val="2631256739"/>
      </p:ext>
    </p:extLst>
  </p:cSld>
  <p:clrMapOvr>
    <a:masterClrMapping/>
  </p:clrMapOvr>
  <p:transition spd="med">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Introducción a la señalización</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43</a:t>
            </a:fld>
            <a:endParaRPr lang="fr-FR" noProof="0"/>
          </a:p>
        </p:txBody>
      </p:sp>
    </p:spTree>
    <p:extLst>
      <p:ext uri="{BB962C8B-B14F-4D97-AF65-F5344CB8AC3E}">
        <p14:creationId xmlns:p14="http://schemas.microsoft.com/office/powerpoint/2010/main" val="811191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358776" y="438663"/>
            <a:ext cx="8426450" cy="296883"/>
          </a:xfrm>
        </p:spPr>
        <p:txBody>
          <a:bodyPr/>
          <a:lstStyle/>
          <a:p>
            <a:r>
              <a:rPr lang="fr-FR" dirty="0">
                <a:solidFill>
                  <a:schemeClr val="tx2"/>
                </a:solidFill>
                <a:latin typeface="+mn-lt"/>
                <a:ea typeface="+mn-ea"/>
                <a:cs typeface="+mn-cs"/>
              </a:rPr>
              <a:t>1. </a:t>
            </a:r>
            <a:r>
              <a:rPr lang="fr-FR" dirty="0" err="1">
                <a:solidFill>
                  <a:schemeClr val="tx2"/>
                </a:solidFill>
                <a:latin typeface="+mn-lt"/>
                <a:ea typeface="+mn-ea"/>
                <a:cs typeface="+mn-cs"/>
              </a:rPr>
              <a:t>Sistemas</a:t>
            </a:r>
            <a:r>
              <a:rPr lang="fr-FR" dirty="0">
                <a:solidFill>
                  <a:schemeClr val="tx2"/>
                </a:solidFill>
                <a:latin typeface="+mn-lt"/>
                <a:ea typeface="+mn-ea"/>
                <a:cs typeface="+mn-cs"/>
              </a:rPr>
              <a:t> Ferroviarias</a:t>
            </a:r>
          </a:p>
        </p:txBody>
      </p:sp>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a:t>Introducción a la señalización</a:t>
            </a:r>
            <a:endParaRPr lang="es-ES" dirty="0"/>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5</a:t>
            </a:fld>
            <a:endParaRPr lang="fr-FR" dirty="0"/>
          </a:p>
        </p:txBody>
      </p:sp>
      <p:graphicFrame>
        <p:nvGraphicFramePr>
          <p:cNvPr id="8" name="Diagrama 7"/>
          <p:cNvGraphicFramePr/>
          <p:nvPr>
            <p:extLst>
              <p:ext uri="{D42A27DB-BD31-4B8C-83A1-F6EECF244321}">
                <p14:modId xmlns:p14="http://schemas.microsoft.com/office/powerpoint/2010/main" val="3487773198"/>
              </p:ext>
            </p:extLst>
          </p:nvPr>
        </p:nvGraphicFramePr>
        <p:xfrm>
          <a:off x="1754499" y="3149574"/>
          <a:ext cx="5635003" cy="15843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ángulo 9"/>
          <p:cNvSpPr/>
          <p:nvPr/>
        </p:nvSpPr>
        <p:spPr>
          <a:xfrm>
            <a:off x="251520" y="755446"/>
            <a:ext cx="8533706" cy="2475678"/>
          </a:xfrm>
          <a:prstGeom prst="rect">
            <a:avLst/>
          </a:prstGeom>
        </p:spPr>
        <p:txBody>
          <a:bodyPr wrap="square">
            <a:spAutoFit/>
          </a:bodyPr>
          <a:lstStyle/>
          <a:p>
            <a:pPr algn="just">
              <a:lnSpc>
                <a:spcPct val="105000"/>
              </a:lnSpc>
            </a:pPr>
            <a:r>
              <a:rPr lang="es-ES" altLang="es-ES" sz="1050" dirty="0"/>
              <a:t>Después del descubrimiento de la máquina de vapor por parte de Watt en 1770 se construye la primera locomotora de vapor por medio de Richard Trevithick el 13 de Abril de 1771 en Inglaterra, cuyo cometido fue el del transporte de viajeros (por primera vez en el mundo) a una velocidad superior al paso del hombre.</a:t>
            </a:r>
          </a:p>
          <a:p>
            <a:pPr algn="just">
              <a:lnSpc>
                <a:spcPct val="105000"/>
              </a:lnSpc>
            </a:pPr>
            <a:endParaRPr lang="es-ES" altLang="es-ES" sz="1050" dirty="0"/>
          </a:p>
          <a:p>
            <a:pPr algn="just">
              <a:lnSpc>
                <a:spcPct val="105000"/>
              </a:lnSpc>
            </a:pPr>
            <a:r>
              <a:rPr lang="es-ES" altLang="es-ES" sz="1050" dirty="0"/>
              <a:t>EL 25 de Septiembre de 1825 el inglés </a:t>
            </a:r>
            <a:r>
              <a:rPr lang="es-ES" altLang="es-ES" sz="1050" b="1" dirty="0"/>
              <a:t>George Stephenson </a:t>
            </a:r>
            <a:r>
              <a:rPr lang="es-ES" altLang="es-ES" sz="1050" dirty="0"/>
              <a:t>construye una potente locomotora de vapor que fue capaz de arrastrar seis vagones, cargados de hierro y carbón, junto con 35 diligencias y 20 carrozas ocupadas por 400 viajeros provistos de sus correspondientes billetes; </a:t>
            </a:r>
            <a:r>
              <a:rPr lang="es-ES" altLang="es-ES" sz="1050" b="1" dirty="0"/>
              <a:t>es la primera vez en la historia </a:t>
            </a:r>
            <a:r>
              <a:rPr lang="es-ES" altLang="es-ES" sz="1050" dirty="0"/>
              <a:t>del ferrocarril que una compañía establece tarifas comerciales, horarios y un trayecto convencional.</a:t>
            </a:r>
          </a:p>
          <a:p>
            <a:pPr algn="just">
              <a:lnSpc>
                <a:spcPct val="105000"/>
              </a:lnSpc>
            </a:pPr>
            <a:endParaRPr lang="es-ES" altLang="es-ES" sz="1050" dirty="0"/>
          </a:p>
          <a:p>
            <a:pPr algn="just">
              <a:lnSpc>
                <a:spcPct val="105000"/>
              </a:lnSpc>
            </a:pPr>
            <a:r>
              <a:rPr lang="es-ES" altLang="es-ES" sz="1050" dirty="0"/>
              <a:t>La primera línea de ferrocarril del mundo se inaugura el 15 de Abril de 1830 en Inglaterra, uniendo las ciudades de Liverpool con Manchester.</a:t>
            </a:r>
          </a:p>
          <a:p>
            <a:pPr algn="just">
              <a:lnSpc>
                <a:spcPct val="105000"/>
              </a:lnSpc>
            </a:pPr>
            <a:endParaRPr lang="es-ES" altLang="es-ES" sz="1050" dirty="0"/>
          </a:p>
          <a:p>
            <a:pPr algn="just">
              <a:lnSpc>
                <a:spcPct val="105000"/>
              </a:lnSpc>
            </a:pPr>
            <a:r>
              <a:rPr lang="es-ES" altLang="es-ES" sz="1050" dirty="0"/>
              <a:t>En España no será hasta 1848, con la línea Barcelona-Mataró cuando se instaure la primera línea ferroviaria peninsular</a:t>
            </a:r>
          </a:p>
          <a:p>
            <a:pPr>
              <a:lnSpc>
                <a:spcPct val="105000"/>
              </a:lnSpc>
            </a:pPr>
            <a:endParaRPr lang="es-ES" altLang="es-ES" sz="1100" dirty="0">
              <a:solidFill>
                <a:schemeClr val="accent4"/>
              </a:solidFill>
            </a:endParaRPr>
          </a:p>
        </p:txBody>
      </p:sp>
    </p:spTree>
    <p:extLst>
      <p:ext uri="{BB962C8B-B14F-4D97-AF65-F5344CB8AC3E}">
        <p14:creationId xmlns:p14="http://schemas.microsoft.com/office/powerpoint/2010/main" val="2905650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a:t>Introducción a la señalización</a:t>
            </a:r>
            <a:endParaRPr lang="es-ES" dirty="0"/>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6</a:t>
            </a:fld>
            <a:endParaRPr lang="fr-FR" dirty="0"/>
          </a:p>
        </p:txBody>
      </p:sp>
      <p:sp>
        <p:nvSpPr>
          <p:cNvPr id="6" name="Rectángulo 5"/>
          <p:cNvSpPr/>
          <p:nvPr/>
        </p:nvSpPr>
        <p:spPr>
          <a:xfrm>
            <a:off x="358776" y="3867894"/>
            <a:ext cx="5725392" cy="369332"/>
          </a:xfrm>
          <a:prstGeom prst="rect">
            <a:avLst/>
          </a:prstGeom>
        </p:spPr>
        <p:txBody>
          <a:bodyPr wrap="square">
            <a:spAutoFit/>
          </a:bodyPr>
          <a:lstStyle/>
          <a:p>
            <a:r>
              <a:rPr lang="es-ES" dirty="0">
                <a:hlinkClick r:id="rId3"/>
              </a:rPr>
              <a:t>https://www.youtube.com/watch?v=l_Hj0BLMPtY</a:t>
            </a:r>
            <a:endParaRPr lang="es-ES" dirty="0"/>
          </a:p>
        </p:txBody>
      </p:sp>
      <p:pic>
        <p:nvPicPr>
          <p:cNvPr id="9" name="l_Hj0BLMPtY"/>
          <p:cNvPicPr>
            <a:picLocks noRot="1" noChangeAspect="1"/>
          </p:cNvPicPr>
          <p:nvPr>
            <a:videoFile r:link="rId1"/>
          </p:nvPr>
        </p:nvPicPr>
        <p:blipFill>
          <a:blip r:embed="rId4"/>
          <a:stretch>
            <a:fillRect/>
          </a:stretch>
        </p:blipFill>
        <p:spPr>
          <a:xfrm>
            <a:off x="107504" y="56625"/>
            <a:ext cx="8823817" cy="4963397"/>
          </a:xfrm>
          <a:prstGeom prst="rect">
            <a:avLst/>
          </a:prstGeom>
        </p:spPr>
      </p:pic>
    </p:spTree>
    <p:extLst>
      <p:ext uri="{BB962C8B-B14F-4D97-AF65-F5344CB8AC3E}">
        <p14:creationId xmlns:p14="http://schemas.microsoft.com/office/powerpoint/2010/main" val="16083771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p:cTn id="7" fill="hold" display="0">
                  <p:stCondLst>
                    <p:cond delay="indefinite"/>
                  </p:stCondLst>
                </p:cTn>
                <p:tgtEl>
                  <p:spTgt spid="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2.</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Introducción a la señalización</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7</a:t>
            </a:fld>
            <a:endParaRPr lang="fr-FR" noProof="0"/>
          </a:p>
        </p:txBody>
      </p:sp>
      <p:sp>
        <p:nvSpPr>
          <p:cNvPr id="25" name="Espace réservé du texte 24"/>
          <p:cNvSpPr>
            <a:spLocks noGrp="1"/>
          </p:cNvSpPr>
          <p:nvPr>
            <p:ph type="body" sz="quarter" idx="13"/>
          </p:nvPr>
        </p:nvSpPr>
        <p:spPr/>
        <p:txBody>
          <a:bodyPr/>
          <a:lstStyle/>
          <a:p>
            <a:r>
              <a:rPr lang="es-ES" dirty="0"/>
              <a:t>Infraestructura</a:t>
            </a:r>
            <a:endParaRPr lang="fr-FR" dirty="0"/>
          </a:p>
        </p:txBody>
      </p:sp>
      <p:sp>
        <p:nvSpPr>
          <p:cNvPr id="5" name="Rectángulo 4"/>
          <p:cNvSpPr/>
          <p:nvPr/>
        </p:nvSpPr>
        <p:spPr>
          <a:xfrm>
            <a:off x="1691680" y="3075806"/>
            <a:ext cx="7200800" cy="830997"/>
          </a:xfrm>
          <a:prstGeom prst="rect">
            <a:avLst/>
          </a:prstGeom>
        </p:spPr>
        <p:txBody>
          <a:bodyPr wrap="square">
            <a:spAutoFit/>
          </a:bodyPr>
          <a:lstStyle/>
          <a:p>
            <a:pPr algn="just"/>
            <a:r>
              <a:rPr lang="es-ES" altLang="es-ES" sz="1600" dirty="0">
                <a:solidFill>
                  <a:schemeClr val="bg1">
                    <a:lumMod val="95000"/>
                  </a:schemeClr>
                </a:solidFill>
              </a:rPr>
              <a:t>La infraestructura es el soporte sobre el que discurre el tráfico ferroviario y es la encargada de repartir las cargas generadas por el tráfico al terreno natural, además de dotar a la vía de continuidad. </a:t>
            </a:r>
          </a:p>
        </p:txBody>
      </p:sp>
    </p:spTree>
    <p:extLst>
      <p:ext uri="{BB962C8B-B14F-4D97-AF65-F5344CB8AC3E}">
        <p14:creationId xmlns:p14="http://schemas.microsoft.com/office/powerpoint/2010/main" val="245881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323528" y="438663"/>
            <a:ext cx="8426450" cy="891380"/>
          </a:xfrm>
        </p:spPr>
        <p:txBody>
          <a:bodyPr/>
          <a:lstStyle/>
          <a:p>
            <a:r>
              <a:rPr lang="fr-FR" dirty="0">
                <a:solidFill>
                  <a:schemeClr val="tx2"/>
                </a:solidFill>
                <a:latin typeface="+mn-lt"/>
                <a:ea typeface="+mn-ea"/>
                <a:cs typeface="+mn-cs"/>
              </a:rPr>
              <a:t>2. </a:t>
            </a:r>
            <a:r>
              <a:rPr lang="fr-FR" dirty="0" err="1">
                <a:solidFill>
                  <a:schemeClr val="tx2"/>
                </a:solidFill>
                <a:latin typeface="+mn-lt"/>
                <a:ea typeface="+mn-ea"/>
                <a:cs typeface="+mn-cs"/>
              </a:rPr>
              <a:t>Infraestructura</a:t>
            </a:r>
            <a:endParaRPr lang="fr-FR" dirty="0">
              <a:solidFill>
                <a:schemeClr val="tx2"/>
              </a:solidFill>
              <a:latin typeface="+mn-lt"/>
              <a:ea typeface="+mn-ea"/>
              <a:cs typeface="+mn-cs"/>
            </a:endParaRPr>
          </a:p>
        </p:txBody>
      </p:sp>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a:t>Introducción a la señalización</a:t>
            </a:r>
            <a:endParaRPr lang="es-ES" dirty="0"/>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8</a:t>
            </a:fld>
            <a:endParaRPr lang="fr-FR" dirty="0"/>
          </a:p>
        </p:txBody>
      </p:sp>
      <p:sp>
        <p:nvSpPr>
          <p:cNvPr id="9" name="Espace réservé du texte 8"/>
          <p:cNvSpPr>
            <a:spLocks noGrp="1"/>
          </p:cNvSpPr>
          <p:nvPr>
            <p:ph type="body" sz="quarter" idx="13"/>
          </p:nvPr>
        </p:nvSpPr>
        <p:spPr>
          <a:xfrm>
            <a:off x="358776" y="1059583"/>
            <a:ext cx="8533704" cy="360040"/>
          </a:xfrm>
        </p:spPr>
        <p:txBody>
          <a:bodyPr/>
          <a:lstStyle/>
          <a:p>
            <a:pPr lvl="0"/>
            <a:r>
              <a:rPr lang="es-ES" dirty="0">
                <a:solidFill>
                  <a:schemeClr val="tx1"/>
                </a:solidFill>
              </a:rPr>
              <a:t>CAMINO DE RODADURA</a:t>
            </a:r>
          </a:p>
        </p:txBody>
      </p:sp>
      <p:graphicFrame>
        <p:nvGraphicFramePr>
          <p:cNvPr id="8" name="Diagrama 7"/>
          <p:cNvGraphicFramePr/>
          <p:nvPr>
            <p:extLst>
              <p:ext uri="{D42A27DB-BD31-4B8C-83A1-F6EECF244321}">
                <p14:modId xmlns:p14="http://schemas.microsoft.com/office/powerpoint/2010/main" val="471347763"/>
              </p:ext>
            </p:extLst>
          </p:nvPr>
        </p:nvGraphicFramePr>
        <p:xfrm>
          <a:off x="1259632" y="1384332"/>
          <a:ext cx="6393281" cy="3081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3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es-ES" dirty="0">
                <a:solidFill>
                  <a:schemeClr val="tx2"/>
                </a:solidFill>
                <a:latin typeface="+mn-lt"/>
                <a:ea typeface="+mn-ea"/>
                <a:cs typeface="+mn-cs"/>
              </a:rPr>
              <a:t>2. Infraestructura</a:t>
            </a:r>
          </a:p>
        </p:txBody>
      </p:sp>
      <p:sp>
        <p:nvSpPr>
          <p:cNvPr id="3" name="Espace réservé de la date 2"/>
          <p:cNvSpPr>
            <a:spLocks noGrp="1"/>
          </p:cNvSpPr>
          <p:nvPr>
            <p:ph type="dt" sz="half" idx="10"/>
          </p:nvPr>
        </p:nvSpPr>
        <p:spPr/>
        <p:txBody>
          <a:bodyPr/>
          <a:lstStyle/>
          <a:p>
            <a:r>
              <a:rPr lang="es-ES"/>
              <a:t>Date</a:t>
            </a:r>
            <a:endParaRPr lang="fr-FR"/>
          </a:p>
        </p:txBody>
      </p:sp>
      <p:sp>
        <p:nvSpPr>
          <p:cNvPr id="5" name="Espace réservé du numéro de diapositive 4"/>
          <p:cNvSpPr>
            <a:spLocks noGrp="1"/>
          </p:cNvSpPr>
          <p:nvPr>
            <p:ph type="sldNum" sz="quarter" idx="12"/>
          </p:nvPr>
        </p:nvSpPr>
        <p:spPr>
          <a:xfrm>
            <a:off x="0" y="4543681"/>
            <a:ext cx="432060" cy="251805"/>
          </a:xfrm>
        </p:spPr>
        <p:txBody>
          <a:bodyPr/>
          <a:lstStyle/>
          <a:p>
            <a:fld id="{10C140CD-8AED-46FF-A9A2-77308F3F39AE}" type="slidenum">
              <a:rPr lang="fr-FR" smtClean="0"/>
              <a:pPr/>
              <a:t>9</a:t>
            </a:fld>
            <a:endParaRPr lang="fr-FR" dirty="0"/>
          </a:p>
        </p:txBody>
      </p:sp>
      <p:grpSp>
        <p:nvGrpSpPr>
          <p:cNvPr id="1036" name="Group 12"/>
          <p:cNvGrpSpPr>
            <a:grpSpLocks/>
          </p:cNvGrpSpPr>
          <p:nvPr/>
        </p:nvGrpSpPr>
        <p:grpSpPr bwMode="auto">
          <a:xfrm>
            <a:off x="2728913" y="777875"/>
            <a:ext cx="95250" cy="742950"/>
            <a:chOff x="5832" y="2570"/>
            <a:chExt cx="151" cy="1170"/>
          </a:xfrm>
        </p:grpSpPr>
      </p:grpSp>
      <p:grpSp>
        <p:nvGrpSpPr>
          <p:cNvPr id="1044" name="Group 20"/>
          <p:cNvGrpSpPr>
            <a:grpSpLocks/>
          </p:cNvGrpSpPr>
          <p:nvPr/>
        </p:nvGrpSpPr>
        <p:grpSpPr bwMode="auto">
          <a:xfrm>
            <a:off x="1624013" y="1281486"/>
            <a:ext cx="592137" cy="95250"/>
            <a:chOff x="4092" y="4191"/>
            <a:chExt cx="932" cy="151"/>
          </a:xfrm>
        </p:grpSpPr>
      </p:grpSp>
      <p:grpSp>
        <p:nvGrpSpPr>
          <p:cNvPr id="1048" name="Group 24"/>
          <p:cNvGrpSpPr>
            <a:grpSpLocks/>
          </p:cNvGrpSpPr>
          <p:nvPr/>
        </p:nvGrpSpPr>
        <p:grpSpPr bwMode="auto">
          <a:xfrm>
            <a:off x="2728913" y="1662486"/>
            <a:ext cx="95250" cy="592138"/>
            <a:chOff x="5832" y="4791"/>
            <a:chExt cx="151" cy="932"/>
          </a:xfrm>
        </p:grpSpPr>
      </p:grpSp>
      <p:sp>
        <p:nvSpPr>
          <p:cNvPr id="60" name="Espace réservé du pied de page 3"/>
          <p:cNvSpPr>
            <a:spLocks noGrp="1"/>
          </p:cNvSpPr>
          <p:nvPr>
            <p:ph type="ftr" sz="quarter" idx="12"/>
          </p:nvPr>
        </p:nvSpPr>
        <p:spPr>
          <a:xfrm>
            <a:off x="510421" y="4551970"/>
            <a:ext cx="6840000" cy="251805"/>
          </a:xfrm>
        </p:spPr>
        <p:txBody>
          <a:bodyPr/>
          <a:lstStyle/>
          <a:p>
            <a:pPr algn="l"/>
            <a:r>
              <a:rPr lang="es-ES"/>
              <a:t>Introducción a la señalización</a:t>
            </a:r>
            <a:endParaRPr lang="es-ES" dirty="0"/>
          </a:p>
        </p:txBody>
      </p:sp>
      <p:sp>
        <p:nvSpPr>
          <p:cNvPr id="89" name="Rectángulo 88"/>
          <p:cNvSpPr/>
          <p:nvPr/>
        </p:nvSpPr>
        <p:spPr>
          <a:xfrm>
            <a:off x="251520" y="987574"/>
            <a:ext cx="8533706" cy="803297"/>
          </a:xfrm>
          <a:prstGeom prst="rect">
            <a:avLst/>
          </a:prstGeom>
        </p:spPr>
        <p:txBody>
          <a:bodyPr wrap="square">
            <a:spAutoFit/>
          </a:bodyPr>
          <a:lstStyle/>
          <a:p>
            <a:pPr>
              <a:lnSpc>
                <a:spcPct val="105000"/>
              </a:lnSpc>
            </a:pPr>
            <a:endParaRPr lang="es-ES" altLang="es-ES" sz="1100" dirty="0">
              <a:solidFill>
                <a:schemeClr val="accent4"/>
              </a:solidFill>
            </a:endParaRPr>
          </a:p>
          <a:p>
            <a:pPr>
              <a:lnSpc>
                <a:spcPct val="105000"/>
              </a:lnSpc>
            </a:pPr>
            <a:r>
              <a:rPr lang="es-ES" altLang="es-ES" sz="1100" dirty="0"/>
              <a:t>La infraestructura se divide en:</a:t>
            </a:r>
          </a:p>
          <a:p>
            <a:pPr>
              <a:lnSpc>
                <a:spcPct val="105000"/>
              </a:lnSpc>
            </a:pPr>
            <a:endParaRPr lang="es-ES" altLang="es-ES" sz="1100" dirty="0">
              <a:solidFill>
                <a:schemeClr val="accent4"/>
              </a:solidFill>
            </a:endParaRPr>
          </a:p>
          <a:p>
            <a:pPr>
              <a:lnSpc>
                <a:spcPct val="105000"/>
              </a:lnSpc>
            </a:pPr>
            <a:endParaRPr lang="es-ES" altLang="es-ES" sz="1100" dirty="0">
              <a:solidFill>
                <a:schemeClr val="accent4"/>
              </a:solidFill>
            </a:endParaRPr>
          </a:p>
        </p:txBody>
      </p:sp>
      <p:graphicFrame>
        <p:nvGraphicFramePr>
          <p:cNvPr id="6" name="Diagrama 5"/>
          <p:cNvGraphicFramePr/>
          <p:nvPr>
            <p:extLst>
              <p:ext uri="{D42A27DB-BD31-4B8C-83A1-F6EECF244321}">
                <p14:modId xmlns:p14="http://schemas.microsoft.com/office/powerpoint/2010/main" val="1415074886"/>
              </p:ext>
            </p:extLst>
          </p:nvPr>
        </p:nvGraphicFramePr>
        <p:xfrm>
          <a:off x="216030" y="1677051"/>
          <a:ext cx="8676450" cy="3000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8563888"/>
      </p:ext>
    </p:extLst>
  </p:cSld>
  <p:clrMapOvr>
    <a:masterClrMapping/>
  </p:clrMapOvr>
</p:sld>
</file>

<file path=ppt/theme/theme1.xml><?xml version="1.0" encoding="utf-8"?>
<a:theme xmlns:a="http://schemas.openxmlformats.org/drawingml/2006/main" name="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419E1A6EA81A4789CC2A27D54FE063" ma:contentTypeVersion="2" ma:contentTypeDescription="Create a new document." ma:contentTypeScope="" ma:versionID="6e5cb36ff88c0f99687fc20d43474a84">
  <xsd:schema xmlns:xsd="http://www.w3.org/2001/XMLSchema" xmlns:xs="http://www.w3.org/2001/XMLSchema" xmlns:p="http://schemas.microsoft.com/office/2006/metadata/properties" targetNamespace="http://schemas.microsoft.com/office/2006/metadata/properties" ma:root="true" ma:fieldsID="0d665e38e66d01d06a7f476fcfe73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BEF1E5-09DF-46B0-9968-4DC0508567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5F64EBE-3065-4A3D-B86E-F21B0406FD66}">
  <ds:schemaRefs>
    <ds:schemaRef ds:uri="http://schemas.microsoft.com/office/2006/metadata/properties"/>
    <ds:schemaRef ds:uri="http://www.w3.org/XML/1998/namespace"/>
    <ds:schemaRef ds:uri="http://schemas.openxmlformats.org/package/2006/metadata/core-properties"/>
    <ds:schemaRef ds:uri="http://schemas.microsoft.com/office/infopath/2007/PartnerControls"/>
    <ds:schemaRef ds:uri="http://schemas.microsoft.com/office/2006/documentManagement/types"/>
    <ds:schemaRef ds:uri="http://purl.org/dc/dcmitype/"/>
    <ds:schemaRef ds:uri="http://purl.org/dc/elements/1.1/"/>
    <ds:schemaRef ds:uri="http://purl.org/dc/terms/"/>
  </ds:schemaRefs>
</ds:datastoreItem>
</file>

<file path=customXml/itemProps3.xml><?xml version="1.0" encoding="utf-8"?>
<ds:datastoreItem xmlns:ds="http://schemas.openxmlformats.org/officeDocument/2006/customXml" ds:itemID="{74695D99-3EAE-4F55-A2B4-F38051B8FE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PPT_Template_Altran_16-9_V01</Template>
  <TotalTime>3402</TotalTime>
  <Words>2590</Words>
  <Application>Microsoft Office PowerPoint</Application>
  <PresentationFormat>Presentación en pantalla (16:9)</PresentationFormat>
  <Paragraphs>412</Paragraphs>
  <Slides>43</Slides>
  <Notes>2</Notes>
  <HiddenSlides>0</HiddenSlides>
  <MMClips>2</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43</vt:i4>
      </vt:variant>
    </vt:vector>
  </HeadingPairs>
  <TitlesOfParts>
    <vt:vector size="50" baseType="lpstr">
      <vt:lpstr>Arial</vt:lpstr>
      <vt:lpstr>Arial Black</vt:lpstr>
      <vt:lpstr>Calibri</vt:lpstr>
      <vt:lpstr>Symbol</vt:lpstr>
      <vt:lpstr>Times</vt:lpstr>
      <vt:lpstr>Times New Roman</vt:lpstr>
      <vt:lpstr>Altran</vt:lpstr>
      <vt:lpstr>Presentación de PowerPoint</vt:lpstr>
      <vt:lpstr>Presentación de PowerPoint</vt:lpstr>
      <vt:lpstr>Agenda</vt:lpstr>
      <vt:lpstr>1.</vt:lpstr>
      <vt:lpstr>1. Sistemas Ferroviarias</vt:lpstr>
      <vt:lpstr>Presentación de PowerPoint</vt:lpstr>
      <vt:lpstr>2.</vt:lpstr>
      <vt:lpstr>2. Infraestructura</vt:lpstr>
      <vt:lpstr>2. Infraestructura</vt:lpstr>
      <vt:lpstr>2. Trazado de la infraestructura</vt:lpstr>
      <vt:lpstr>3.</vt:lpstr>
      <vt:lpstr>3. Superestructura</vt:lpstr>
      <vt:lpstr>3. Vía - Track</vt:lpstr>
      <vt:lpstr>3. Aparatos de vía - switch</vt:lpstr>
      <vt:lpstr>3. Agujas - point</vt:lpstr>
      <vt:lpstr>3. Detección de trenes</vt:lpstr>
      <vt:lpstr>3. Señales - signals</vt:lpstr>
      <vt:lpstr>3. Energía</vt:lpstr>
      <vt:lpstr>4.</vt:lpstr>
      <vt:lpstr>4. Instalaciones ferroviarias  </vt:lpstr>
      <vt:lpstr>4. Instalaciones ferroviarias </vt:lpstr>
      <vt:lpstr>4. Instalaciones ferroviarias </vt:lpstr>
      <vt:lpstr>5.</vt:lpstr>
      <vt:lpstr>5. Material rodante </vt:lpstr>
      <vt:lpstr>6.</vt:lpstr>
      <vt:lpstr>4. Inicio de la señalización Ferroviaria</vt:lpstr>
      <vt:lpstr>4. Inicio de la señalización Ferroviaria</vt:lpstr>
      <vt:lpstr>4. Inicio de la señalización Ferroviaria</vt:lpstr>
      <vt:lpstr>4. Inicio de la señalización Ferroviaria</vt:lpstr>
      <vt:lpstr>4. Inicio de la señalización Ferroviaria</vt:lpstr>
      <vt:lpstr>4. Inicio de la señalización Ferroviaria</vt:lpstr>
      <vt:lpstr>4. Inicio de la señalización Ferroviaria</vt:lpstr>
      <vt:lpstr>4. Subsistemas de señalización</vt:lpstr>
      <vt:lpstr>4. Control de Trafico Centralizado (CTC)</vt:lpstr>
      <vt:lpstr>4. Puesto de Control Local (PLO)</vt:lpstr>
      <vt:lpstr>4. Comunicación entre sistema de comandos a distancia</vt:lpstr>
      <vt:lpstr>4. Sistema de enclavamiento (ENCE) – INTERLOCKING </vt:lpstr>
      <vt:lpstr>4. Sistema de ATP</vt:lpstr>
      <vt:lpstr>4. Sistemas de señalización usados en la actualidad </vt:lpstr>
      <vt:lpstr>4. Sistemas de detección de trenes (Circuitos de vías y contadores de ejes)</vt:lpstr>
      <vt:lpstr>4. Sistemas de detección de trenes (Circuitos de vías y contadores de ejes)</vt:lpstr>
      <vt:lpstr>Presentación de PowerPoint</vt:lpstr>
      <vt:lpstr>Presentación de PowerPoint</vt:lpstr>
    </vt:vector>
  </TitlesOfParts>
  <Manager>Altran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Altran</dc:subject>
  <dc:creator>Fabrizio Alejandro Patiño Ferranti</dc:creator>
  <cp:lastModifiedBy>PATINO FERRANTI FABRIZIO ALEJANDRO</cp:lastModifiedBy>
  <cp:revision>151</cp:revision>
  <dcterms:created xsi:type="dcterms:W3CDTF">2018-03-26T07:23:09Z</dcterms:created>
  <dcterms:modified xsi:type="dcterms:W3CDTF">2022-02-15T16:14:10Z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0x0101001F419E1A6EA81A4789CC2A27D54FE063</vt:lpwstr>
  </property>
</Properties>
</file>